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4" r:id="rId2"/>
    <p:sldId id="277" r:id="rId3"/>
    <p:sldId id="275" r:id="rId4"/>
    <p:sldId id="276" r:id="rId5"/>
    <p:sldId id="278" r:id="rId6"/>
    <p:sldId id="280" r:id="rId7"/>
    <p:sldId id="279" r:id="rId8"/>
    <p:sldId id="281" r:id="rId9"/>
    <p:sldId id="283" r:id="rId10"/>
    <p:sldId id="282" r:id="rId11"/>
    <p:sldId id="258" r:id="rId12"/>
    <p:sldId id="259" r:id="rId13"/>
    <p:sldId id="261" r:id="rId14"/>
    <p:sldId id="284" r:id="rId15"/>
    <p:sldId id="263" r:id="rId16"/>
    <p:sldId id="285" r:id="rId17"/>
    <p:sldId id="286" r:id="rId18"/>
    <p:sldId id="287" r:id="rId19"/>
    <p:sldId id="262" r:id="rId20"/>
    <p:sldId id="265" r:id="rId21"/>
    <p:sldId id="266" r:id="rId22"/>
    <p:sldId id="270" r:id="rId23"/>
    <p:sldId id="288" r:id="rId24"/>
  </p:sldIdLst>
  <p:sldSz cx="9144000" cy="6858000" type="screen4x3"/>
  <p:notesSz cx="9144000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8510C0"/>
    <a:srgbClr val="C1FF5D"/>
    <a:srgbClr val="FF27FD"/>
    <a:srgbClr val="63ADFF"/>
    <a:srgbClr val="01D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P531PC1\muroo\lecture\2014\computer\H26\&#31532;&#65297;&#65300;&#22238;&#36039;&#26009;\&#33258;&#30001;&#33853;&#19979;&#25269;&#25239;&#12354;&#1242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P531PC1\muroo\lecture\2014\computer\H26\&#31532;&#65297;&#65300;&#22238;&#36039;&#26009;\&#33258;&#30001;&#33853;&#19979;&#25269;&#25239;&#12354;&#1242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3"/>
          <c:order val="0"/>
          <c:marker>
            <c:symbol val="none"/>
          </c:marker>
          <c:xVal>
            <c:numRef>
              <c:f>'result3-0'!$A$1:$A$1001</c:f>
              <c:numCache>
                <c:formatCode>General</c:formatCode>
                <c:ptCount val="1001"/>
                <c:pt idx="0">
                  <c:v>0</c:v>
                </c:pt>
                <c:pt idx="1">
                  <c:v>1.0000000000000009E-2</c:v>
                </c:pt>
                <c:pt idx="2">
                  <c:v>2.0000000000000018E-2</c:v>
                </c:pt>
                <c:pt idx="3">
                  <c:v>3.0000000000000016E-2</c:v>
                </c:pt>
                <c:pt idx="4">
                  <c:v>4.0000000000000036E-2</c:v>
                </c:pt>
                <c:pt idx="5">
                  <c:v>5.0000000000000031E-2</c:v>
                </c:pt>
                <c:pt idx="6">
                  <c:v>6.0000000000000039E-2</c:v>
                </c:pt>
                <c:pt idx="7">
                  <c:v>7.0000000000000034E-2</c:v>
                </c:pt>
                <c:pt idx="8">
                  <c:v>8.0000000000000071E-2</c:v>
                </c:pt>
                <c:pt idx="9">
                  <c:v>9.0000000000000066E-2</c:v>
                </c:pt>
                <c:pt idx="10">
                  <c:v>0.1</c:v>
                </c:pt>
                <c:pt idx="11">
                  <c:v>0.11000000000000004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0.15000000000000011</c:v>
                </c:pt>
                <c:pt idx="16">
                  <c:v>0.16000000000000009</c:v>
                </c:pt>
                <c:pt idx="17">
                  <c:v>0.17</c:v>
                </c:pt>
                <c:pt idx="18">
                  <c:v>0.1800000000000001</c:v>
                </c:pt>
                <c:pt idx="19">
                  <c:v>0.19000000000000009</c:v>
                </c:pt>
                <c:pt idx="20">
                  <c:v>0.2</c:v>
                </c:pt>
                <c:pt idx="21">
                  <c:v>0.2100000000000001</c:v>
                </c:pt>
                <c:pt idx="22">
                  <c:v>0.22000000000000008</c:v>
                </c:pt>
                <c:pt idx="23">
                  <c:v>0.23</c:v>
                </c:pt>
                <c:pt idx="24">
                  <c:v>0.2400000000000001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</c:v>
                </c:pt>
                <c:pt idx="30">
                  <c:v>0.30000000000000021</c:v>
                </c:pt>
                <c:pt idx="31">
                  <c:v>0.31000000000000022</c:v>
                </c:pt>
                <c:pt idx="32">
                  <c:v>0.32000000000000023</c:v>
                </c:pt>
                <c:pt idx="33">
                  <c:v>0.33000000000000035</c:v>
                </c:pt>
                <c:pt idx="34">
                  <c:v>0.34000000000000025</c:v>
                </c:pt>
                <c:pt idx="35">
                  <c:v>0.3500000000000002</c:v>
                </c:pt>
                <c:pt idx="36">
                  <c:v>0.36000000000000021</c:v>
                </c:pt>
                <c:pt idx="37">
                  <c:v>0.37000000000000022</c:v>
                </c:pt>
                <c:pt idx="38">
                  <c:v>0.38000000000000023</c:v>
                </c:pt>
                <c:pt idx="39">
                  <c:v>0.39000000000000024</c:v>
                </c:pt>
                <c:pt idx="40">
                  <c:v>0.4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0.44000000000000017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</c:v>
                </c:pt>
                <c:pt idx="49">
                  <c:v>0.49000000000000021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0.5800000000000004</c:v>
                </c:pt>
                <c:pt idx="59">
                  <c:v>0.5900000000000003</c:v>
                </c:pt>
                <c:pt idx="60">
                  <c:v>0.60000000000000042</c:v>
                </c:pt>
                <c:pt idx="61">
                  <c:v>0.61000000000000043</c:v>
                </c:pt>
                <c:pt idx="62">
                  <c:v>0.62000000000000044</c:v>
                </c:pt>
                <c:pt idx="63">
                  <c:v>0.63000000000000045</c:v>
                </c:pt>
                <c:pt idx="64">
                  <c:v>0.64000000000000046</c:v>
                </c:pt>
                <c:pt idx="65">
                  <c:v>0.65000000000000058</c:v>
                </c:pt>
                <c:pt idx="66">
                  <c:v>0.66000000000000059</c:v>
                </c:pt>
                <c:pt idx="67">
                  <c:v>0.67000000000000071</c:v>
                </c:pt>
                <c:pt idx="68">
                  <c:v>0.6800000000000006</c:v>
                </c:pt>
                <c:pt idx="69">
                  <c:v>0.69000000000000072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0.77000000000000013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0.8200000000000004</c:v>
                </c:pt>
                <c:pt idx="83">
                  <c:v>0.8300000000000004</c:v>
                </c:pt>
                <c:pt idx="84">
                  <c:v>0.84000000000000041</c:v>
                </c:pt>
                <c:pt idx="85">
                  <c:v>0.85000000000000042</c:v>
                </c:pt>
                <c:pt idx="86">
                  <c:v>0.86000000000000043</c:v>
                </c:pt>
                <c:pt idx="87">
                  <c:v>0.87000000000000044</c:v>
                </c:pt>
                <c:pt idx="88">
                  <c:v>0.88000000000000034</c:v>
                </c:pt>
                <c:pt idx="89">
                  <c:v>0.89000000000000035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0.94000000000000039</c:v>
                </c:pt>
                <c:pt idx="95">
                  <c:v>0.9500000000000004</c:v>
                </c:pt>
                <c:pt idx="96">
                  <c:v>0.96000000000000041</c:v>
                </c:pt>
                <c:pt idx="97">
                  <c:v>0.97000000000000008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</c:v>
                </c:pt>
                <c:pt idx="114">
                  <c:v>1.139999999999999</c:v>
                </c:pt>
                <c:pt idx="115">
                  <c:v>1.149999999999999</c:v>
                </c:pt>
                <c:pt idx="116">
                  <c:v>1.159999999999999</c:v>
                </c:pt>
                <c:pt idx="117">
                  <c:v>1.1700000000000008</c:v>
                </c:pt>
                <c:pt idx="118">
                  <c:v>1.1800000000000008</c:v>
                </c:pt>
                <c:pt idx="119">
                  <c:v>1.1900000000000008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1.6700000000000008</c:v>
                </c:pt>
                <c:pt idx="168">
                  <c:v>1.6800000000000008</c:v>
                </c:pt>
                <c:pt idx="169">
                  <c:v>1.6900000000000008</c:v>
                </c:pt>
                <c:pt idx="170">
                  <c:v>1.7000000000000006</c:v>
                </c:pt>
                <c:pt idx="171">
                  <c:v>1.7100000000000006</c:v>
                </c:pt>
                <c:pt idx="172">
                  <c:v>1.7200000000000006</c:v>
                </c:pt>
                <c:pt idx="173">
                  <c:v>1.7300000000000006</c:v>
                </c:pt>
                <c:pt idx="174">
                  <c:v>1.7400000000000007</c:v>
                </c:pt>
                <c:pt idx="175">
                  <c:v>1.7500000000000007</c:v>
                </c:pt>
                <c:pt idx="176">
                  <c:v>1.7600000000000007</c:v>
                </c:pt>
                <c:pt idx="177">
                  <c:v>1.7700000000000007</c:v>
                </c:pt>
                <c:pt idx="178">
                  <c:v>1.7800000000000007</c:v>
                </c:pt>
                <c:pt idx="179">
                  <c:v>1.7900000000000007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</c:v>
                </c:pt>
                <c:pt idx="191">
                  <c:v>1.91</c:v>
                </c:pt>
                <c:pt idx="192">
                  <c:v>1.9200000000000002</c:v>
                </c:pt>
                <c:pt idx="193">
                  <c:v>1.9300000000000002</c:v>
                </c:pt>
                <c:pt idx="194">
                  <c:v>1.9400000000000002</c:v>
                </c:pt>
                <c:pt idx="195">
                  <c:v>1.9500000000000002</c:v>
                </c:pt>
                <c:pt idx="196">
                  <c:v>1.9600000000000002</c:v>
                </c:pt>
                <c:pt idx="197">
                  <c:v>1.9700000000000002</c:v>
                </c:pt>
                <c:pt idx="198">
                  <c:v>1.9800000000000002</c:v>
                </c:pt>
                <c:pt idx="199">
                  <c:v>1.9900000000000002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2.3099999999999987</c:v>
                </c:pt>
                <c:pt idx="232">
                  <c:v>2.3199999999999981</c:v>
                </c:pt>
                <c:pt idx="233">
                  <c:v>2.3299999999999987</c:v>
                </c:pt>
                <c:pt idx="234">
                  <c:v>2.34</c:v>
                </c:pt>
                <c:pt idx="235">
                  <c:v>2.3499999999999988</c:v>
                </c:pt>
                <c:pt idx="236">
                  <c:v>2.36</c:v>
                </c:pt>
                <c:pt idx="237">
                  <c:v>2.3699999999999997</c:v>
                </c:pt>
                <c:pt idx="238">
                  <c:v>2.38</c:v>
                </c:pt>
                <c:pt idx="239">
                  <c:v>2.3899999999999997</c:v>
                </c:pt>
                <c:pt idx="240">
                  <c:v>2.4</c:v>
                </c:pt>
                <c:pt idx="241">
                  <c:v>2.4099999999999997</c:v>
                </c:pt>
                <c:pt idx="242">
                  <c:v>2.42</c:v>
                </c:pt>
                <c:pt idx="243">
                  <c:v>2.4299999999999997</c:v>
                </c:pt>
                <c:pt idx="244">
                  <c:v>2.44</c:v>
                </c:pt>
                <c:pt idx="245">
                  <c:v>2.4499999999999997</c:v>
                </c:pt>
                <c:pt idx="246">
                  <c:v>2.46</c:v>
                </c:pt>
                <c:pt idx="247">
                  <c:v>2.4699999999999998</c:v>
                </c:pt>
                <c:pt idx="248">
                  <c:v>2.48</c:v>
                </c:pt>
                <c:pt idx="249">
                  <c:v>2.4899999999999998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2.7600000000000002</c:v>
                </c:pt>
                <c:pt idx="277">
                  <c:v>2.77</c:v>
                </c:pt>
                <c:pt idx="278">
                  <c:v>2.7800000000000002</c:v>
                </c:pt>
                <c:pt idx="279">
                  <c:v>2.79</c:v>
                </c:pt>
                <c:pt idx="280">
                  <c:v>2.8</c:v>
                </c:pt>
                <c:pt idx="281">
                  <c:v>2.8099999999999987</c:v>
                </c:pt>
                <c:pt idx="282">
                  <c:v>2.82</c:v>
                </c:pt>
                <c:pt idx="283">
                  <c:v>2.8299999999999987</c:v>
                </c:pt>
                <c:pt idx="284">
                  <c:v>2.84</c:v>
                </c:pt>
                <c:pt idx="285">
                  <c:v>2.8499999999999988</c:v>
                </c:pt>
                <c:pt idx="286">
                  <c:v>2.86</c:v>
                </c:pt>
                <c:pt idx="287">
                  <c:v>2.8699999999999997</c:v>
                </c:pt>
                <c:pt idx="288">
                  <c:v>2.88</c:v>
                </c:pt>
                <c:pt idx="289">
                  <c:v>2.8899999999999997</c:v>
                </c:pt>
                <c:pt idx="290">
                  <c:v>2.9</c:v>
                </c:pt>
                <c:pt idx="291">
                  <c:v>2.9099999999999997</c:v>
                </c:pt>
                <c:pt idx="292">
                  <c:v>2.92</c:v>
                </c:pt>
                <c:pt idx="293">
                  <c:v>2.9299999999999997</c:v>
                </c:pt>
                <c:pt idx="294">
                  <c:v>2.94</c:v>
                </c:pt>
                <c:pt idx="295">
                  <c:v>2.9499999999999997</c:v>
                </c:pt>
                <c:pt idx="296">
                  <c:v>2.96</c:v>
                </c:pt>
                <c:pt idx="297">
                  <c:v>2.9699999999999998</c:v>
                </c:pt>
                <c:pt idx="298">
                  <c:v>2.98</c:v>
                </c:pt>
                <c:pt idx="299">
                  <c:v>2.9899999999999998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3.2600000000000002</c:v>
                </c:pt>
                <c:pt idx="327">
                  <c:v>3.27</c:v>
                </c:pt>
                <c:pt idx="328">
                  <c:v>3.2800000000000002</c:v>
                </c:pt>
                <c:pt idx="329">
                  <c:v>3.29</c:v>
                </c:pt>
                <c:pt idx="330">
                  <c:v>3.3</c:v>
                </c:pt>
                <c:pt idx="331">
                  <c:v>3.3099999999999987</c:v>
                </c:pt>
                <c:pt idx="332">
                  <c:v>3.32</c:v>
                </c:pt>
                <c:pt idx="333">
                  <c:v>3.3299999999999987</c:v>
                </c:pt>
                <c:pt idx="334">
                  <c:v>3.34</c:v>
                </c:pt>
                <c:pt idx="335">
                  <c:v>3.3499999999999988</c:v>
                </c:pt>
                <c:pt idx="336">
                  <c:v>3.36</c:v>
                </c:pt>
                <c:pt idx="337">
                  <c:v>3.3699999999999997</c:v>
                </c:pt>
                <c:pt idx="338">
                  <c:v>3.38</c:v>
                </c:pt>
                <c:pt idx="339">
                  <c:v>3.3899999999999997</c:v>
                </c:pt>
                <c:pt idx="340">
                  <c:v>3.4</c:v>
                </c:pt>
                <c:pt idx="341">
                  <c:v>3.4099999999999997</c:v>
                </c:pt>
                <c:pt idx="342">
                  <c:v>3.42</c:v>
                </c:pt>
                <c:pt idx="343">
                  <c:v>3.4299999999999997</c:v>
                </c:pt>
                <c:pt idx="344">
                  <c:v>3.44</c:v>
                </c:pt>
                <c:pt idx="345">
                  <c:v>3.4499999999999997</c:v>
                </c:pt>
                <c:pt idx="346">
                  <c:v>3.46</c:v>
                </c:pt>
                <c:pt idx="347">
                  <c:v>3.4699999999999998</c:v>
                </c:pt>
                <c:pt idx="348">
                  <c:v>3.48</c:v>
                </c:pt>
                <c:pt idx="349">
                  <c:v>3.4899999999999998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3.7600000000000002</c:v>
                </c:pt>
                <c:pt idx="377">
                  <c:v>3.77</c:v>
                </c:pt>
                <c:pt idx="378">
                  <c:v>3.7800000000000002</c:v>
                </c:pt>
                <c:pt idx="379">
                  <c:v>3.79</c:v>
                </c:pt>
                <c:pt idx="380">
                  <c:v>3.8</c:v>
                </c:pt>
                <c:pt idx="381">
                  <c:v>3.8099999999999987</c:v>
                </c:pt>
                <c:pt idx="382">
                  <c:v>3.82</c:v>
                </c:pt>
                <c:pt idx="383">
                  <c:v>3.8299999999999987</c:v>
                </c:pt>
                <c:pt idx="384">
                  <c:v>3.84</c:v>
                </c:pt>
                <c:pt idx="385">
                  <c:v>3.8499999999999988</c:v>
                </c:pt>
                <c:pt idx="386">
                  <c:v>3.86</c:v>
                </c:pt>
                <c:pt idx="387">
                  <c:v>3.8699999999999997</c:v>
                </c:pt>
                <c:pt idx="388">
                  <c:v>3.88</c:v>
                </c:pt>
                <c:pt idx="389">
                  <c:v>3.8899999999999997</c:v>
                </c:pt>
                <c:pt idx="390">
                  <c:v>3.9</c:v>
                </c:pt>
                <c:pt idx="391">
                  <c:v>3.9099999999999997</c:v>
                </c:pt>
                <c:pt idx="392">
                  <c:v>3.92</c:v>
                </c:pt>
                <c:pt idx="393">
                  <c:v>3.9299999999999997</c:v>
                </c:pt>
                <c:pt idx="394">
                  <c:v>3.94</c:v>
                </c:pt>
                <c:pt idx="395">
                  <c:v>3.9499999999999997</c:v>
                </c:pt>
                <c:pt idx="396">
                  <c:v>3.96</c:v>
                </c:pt>
                <c:pt idx="397">
                  <c:v>3.9699999999999998</c:v>
                </c:pt>
                <c:pt idx="398">
                  <c:v>3.98</c:v>
                </c:pt>
                <c:pt idx="399">
                  <c:v>3.9899999999999998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4.1099999999999985</c:v>
                </c:pt>
                <c:pt idx="412">
                  <c:v>4.1199999999999966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4.1499999999999995</c:v>
                </c:pt>
                <c:pt idx="416">
                  <c:v>4.1599999999999975</c:v>
                </c:pt>
                <c:pt idx="417">
                  <c:v>4.17</c:v>
                </c:pt>
                <c:pt idx="418">
                  <c:v>4.18</c:v>
                </c:pt>
                <c:pt idx="419">
                  <c:v>4.1899999999999995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4.3199999999999985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4.3599999999999985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4.4300000000000024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4.4700000000000024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4.6099999999999985</c:v>
                </c:pt>
                <c:pt idx="462">
                  <c:v>4.6199999999999966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4.6499999999999995</c:v>
                </c:pt>
                <c:pt idx="466">
                  <c:v>4.6599999999999975</c:v>
                </c:pt>
                <c:pt idx="467">
                  <c:v>4.67</c:v>
                </c:pt>
                <c:pt idx="468">
                  <c:v>4.68</c:v>
                </c:pt>
                <c:pt idx="469">
                  <c:v>4.6899999999999995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4.8199999999999985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4.8599999999999985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4.9300000000000024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4.9700000000000024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  <c:pt idx="501">
                  <c:v>5.01</c:v>
                </c:pt>
                <c:pt idx="502">
                  <c:v>5.0199999999999996</c:v>
                </c:pt>
                <c:pt idx="503">
                  <c:v>5.03</c:v>
                </c:pt>
                <c:pt idx="504">
                  <c:v>5.04</c:v>
                </c:pt>
                <c:pt idx="505">
                  <c:v>5.05</c:v>
                </c:pt>
                <c:pt idx="506">
                  <c:v>5.0599999999999996</c:v>
                </c:pt>
                <c:pt idx="507">
                  <c:v>5.07</c:v>
                </c:pt>
                <c:pt idx="508">
                  <c:v>5.08</c:v>
                </c:pt>
                <c:pt idx="509">
                  <c:v>5.09</c:v>
                </c:pt>
                <c:pt idx="510">
                  <c:v>5.0999999999999996</c:v>
                </c:pt>
                <c:pt idx="511">
                  <c:v>5.1099999999999985</c:v>
                </c:pt>
                <c:pt idx="512">
                  <c:v>5.1199999999999966</c:v>
                </c:pt>
                <c:pt idx="513">
                  <c:v>5.13</c:v>
                </c:pt>
                <c:pt idx="514">
                  <c:v>5.14</c:v>
                </c:pt>
                <c:pt idx="515">
                  <c:v>5.1499999999999995</c:v>
                </c:pt>
                <c:pt idx="516">
                  <c:v>5.1599999999999975</c:v>
                </c:pt>
                <c:pt idx="517">
                  <c:v>5.17</c:v>
                </c:pt>
                <c:pt idx="518">
                  <c:v>5.18</c:v>
                </c:pt>
                <c:pt idx="519">
                  <c:v>5.1899999999999995</c:v>
                </c:pt>
                <c:pt idx="520">
                  <c:v>5.2</c:v>
                </c:pt>
                <c:pt idx="521">
                  <c:v>5.21</c:v>
                </c:pt>
                <c:pt idx="522">
                  <c:v>5.22</c:v>
                </c:pt>
                <c:pt idx="523">
                  <c:v>5.23</c:v>
                </c:pt>
                <c:pt idx="524">
                  <c:v>5.24</c:v>
                </c:pt>
                <c:pt idx="525">
                  <c:v>5.25</c:v>
                </c:pt>
                <c:pt idx="526">
                  <c:v>5.26</c:v>
                </c:pt>
                <c:pt idx="527">
                  <c:v>5.2700000000000014</c:v>
                </c:pt>
                <c:pt idx="528">
                  <c:v>5.28</c:v>
                </c:pt>
                <c:pt idx="529">
                  <c:v>5.29</c:v>
                </c:pt>
                <c:pt idx="530">
                  <c:v>5.3</c:v>
                </c:pt>
                <c:pt idx="531">
                  <c:v>5.31</c:v>
                </c:pt>
                <c:pt idx="532">
                  <c:v>5.3199999999999985</c:v>
                </c:pt>
                <c:pt idx="533">
                  <c:v>5.33</c:v>
                </c:pt>
                <c:pt idx="534">
                  <c:v>5.34</c:v>
                </c:pt>
                <c:pt idx="535">
                  <c:v>5.35</c:v>
                </c:pt>
                <c:pt idx="536">
                  <c:v>5.3599999999999985</c:v>
                </c:pt>
                <c:pt idx="537">
                  <c:v>5.37</c:v>
                </c:pt>
                <c:pt idx="538">
                  <c:v>5.38</c:v>
                </c:pt>
                <c:pt idx="539">
                  <c:v>5.39</c:v>
                </c:pt>
                <c:pt idx="540">
                  <c:v>5.4</c:v>
                </c:pt>
                <c:pt idx="541">
                  <c:v>5.41</c:v>
                </c:pt>
                <c:pt idx="542">
                  <c:v>5.42</c:v>
                </c:pt>
                <c:pt idx="543">
                  <c:v>5.4300000000000024</c:v>
                </c:pt>
                <c:pt idx="544">
                  <c:v>5.44</c:v>
                </c:pt>
                <c:pt idx="545">
                  <c:v>5.45</c:v>
                </c:pt>
                <c:pt idx="546">
                  <c:v>5.46</c:v>
                </c:pt>
                <c:pt idx="547">
                  <c:v>5.4700000000000024</c:v>
                </c:pt>
                <c:pt idx="548">
                  <c:v>5.48</c:v>
                </c:pt>
                <c:pt idx="549">
                  <c:v>5.49</c:v>
                </c:pt>
                <c:pt idx="550">
                  <c:v>5.5</c:v>
                </c:pt>
                <c:pt idx="551">
                  <c:v>5.51</c:v>
                </c:pt>
                <c:pt idx="552">
                  <c:v>5.52</c:v>
                </c:pt>
                <c:pt idx="553">
                  <c:v>5.53</c:v>
                </c:pt>
                <c:pt idx="554">
                  <c:v>5.54</c:v>
                </c:pt>
                <c:pt idx="555">
                  <c:v>5.55</c:v>
                </c:pt>
                <c:pt idx="556">
                  <c:v>5.56</c:v>
                </c:pt>
                <c:pt idx="557">
                  <c:v>5.57</c:v>
                </c:pt>
                <c:pt idx="558">
                  <c:v>5.58</c:v>
                </c:pt>
                <c:pt idx="559">
                  <c:v>5.59</c:v>
                </c:pt>
                <c:pt idx="560">
                  <c:v>5.6</c:v>
                </c:pt>
                <c:pt idx="561">
                  <c:v>5.6099999999999985</c:v>
                </c:pt>
                <c:pt idx="562">
                  <c:v>5.6199999999999966</c:v>
                </c:pt>
                <c:pt idx="563">
                  <c:v>5.63</c:v>
                </c:pt>
                <c:pt idx="564">
                  <c:v>5.64</c:v>
                </c:pt>
                <c:pt idx="565">
                  <c:v>5.6499999999999995</c:v>
                </c:pt>
                <c:pt idx="566">
                  <c:v>5.6599999999999975</c:v>
                </c:pt>
                <c:pt idx="567">
                  <c:v>5.67</c:v>
                </c:pt>
                <c:pt idx="568">
                  <c:v>5.68</c:v>
                </c:pt>
                <c:pt idx="569">
                  <c:v>5.6899999999999995</c:v>
                </c:pt>
                <c:pt idx="570">
                  <c:v>5.7</c:v>
                </c:pt>
                <c:pt idx="571">
                  <c:v>5.71</c:v>
                </c:pt>
                <c:pt idx="572">
                  <c:v>5.72</c:v>
                </c:pt>
                <c:pt idx="573">
                  <c:v>5.73</c:v>
                </c:pt>
                <c:pt idx="574">
                  <c:v>5.74</c:v>
                </c:pt>
                <c:pt idx="575">
                  <c:v>5.75</c:v>
                </c:pt>
                <c:pt idx="576">
                  <c:v>5.76</c:v>
                </c:pt>
                <c:pt idx="577">
                  <c:v>5.7700000000000014</c:v>
                </c:pt>
                <c:pt idx="578">
                  <c:v>5.78</c:v>
                </c:pt>
                <c:pt idx="579">
                  <c:v>5.79</c:v>
                </c:pt>
                <c:pt idx="580">
                  <c:v>5.8</c:v>
                </c:pt>
                <c:pt idx="581">
                  <c:v>5.81</c:v>
                </c:pt>
                <c:pt idx="582">
                  <c:v>5.8199999999999985</c:v>
                </c:pt>
                <c:pt idx="583">
                  <c:v>5.83</c:v>
                </c:pt>
                <c:pt idx="584">
                  <c:v>5.84</c:v>
                </c:pt>
                <c:pt idx="585">
                  <c:v>5.85</c:v>
                </c:pt>
                <c:pt idx="586">
                  <c:v>5.8599999999999985</c:v>
                </c:pt>
                <c:pt idx="587">
                  <c:v>5.87</c:v>
                </c:pt>
                <c:pt idx="588">
                  <c:v>5.88</c:v>
                </c:pt>
                <c:pt idx="589">
                  <c:v>5.89</c:v>
                </c:pt>
                <c:pt idx="590">
                  <c:v>5.9</c:v>
                </c:pt>
                <c:pt idx="591">
                  <c:v>5.91</c:v>
                </c:pt>
                <c:pt idx="592">
                  <c:v>5.92</c:v>
                </c:pt>
                <c:pt idx="593">
                  <c:v>5.9300000000000024</c:v>
                </c:pt>
                <c:pt idx="594">
                  <c:v>5.94</c:v>
                </c:pt>
                <c:pt idx="595">
                  <c:v>5.95</c:v>
                </c:pt>
                <c:pt idx="596">
                  <c:v>5.96</c:v>
                </c:pt>
                <c:pt idx="597">
                  <c:v>5.9700000000000024</c:v>
                </c:pt>
                <c:pt idx="598">
                  <c:v>5.98</c:v>
                </c:pt>
                <c:pt idx="599">
                  <c:v>5.99</c:v>
                </c:pt>
                <c:pt idx="600">
                  <c:v>6</c:v>
                </c:pt>
                <c:pt idx="601">
                  <c:v>6.01</c:v>
                </c:pt>
                <c:pt idx="602">
                  <c:v>6.02</c:v>
                </c:pt>
                <c:pt idx="603">
                  <c:v>6.03</c:v>
                </c:pt>
                <c:pt idx="604">
                  <c:v>6.04</c:v>
                </c:pt>
                <c:pt idx="605">
                  <c:v>6.05</c:v>
                </c:pt>
                <c:pt idx="606">
                  <c:v>6.06</c:v>
                </c:pt>
                <c:pt idx="607">
                  <c:v>6.07</c:v>
                </c:pt>
                <c:pt idx="608">
                  <c:v>6.08</c:v>
                </c:pt>
                <c:pt idx="609">
                  <c:v>6.09</c:v>
                </c:pt>
                <c:pt idx="610">
                  <c:v>6.1</c:v>
                </c:pt>
                <c:pt idx="611">
                  <c:v>6.1099999999999985</c:v>
                </c:pt>
                <c:pt idx="612">
                  <c:v>6.1199999999999966</c:v>
                </c:pt>
                <c:pt idx="613">
                  <c:v>6.13</c:v>
                </c:pt>
                <c:pt idx="614">
                  <c:v>6.14</c:v>
                </c:pt>
                <c:pt idx="615">
                  <c:v>6.1499999999999995</c:v>
                </c:pt>
                <c:pt idx="616">
                  <c:v>6.1599999999999975</c:v>
                </c:pt>
                <c:pt idx="617">
                  <c:v>6.17</c:v>
                </c:pt>
                <c:pt idx="618">
                  <c:v>6.18</c:v>
                </c:pt>
                <c:pt idx="619">
                  <c:v>6.1899999999999995</c:v>
                </c:pt>
                <c:pt idx="620">
                  <c:v>6.2</c:v>
                </c:pt>
                <c:pt idx="621">
                  <c:v>6.21</c:v>
                </c:pt>
                <c:pt idx="622">
                  <c:v>6.22</c:v>
                </c:pt>
                <c:pt idx="623">
                  <c:v>6.23</c:v>
                </c:pt>
                <c:pt idx="624">
                  <c:v>6.24</c:v>
                </c:pt>
                <c:pt idx="625">
                  <c:v>6.25</c:v>
                </c:pt>
                <c:pt idx="626">
                  <c:v>6.26</c:v>
                </c:pt>
                <c:pt idx="627">
                  <c:v>6.2700000000000014</c:v>
                </c:pt>
                <c:pt idx="628">
                  <c:v>6.28</c:v>
                </c:pt>
                <c:pt idx="629">
                  <c:v>6.29</c:v>
                </c:pt>
                <c:pt idx="630">
                  <c:v>6.3</c:v>
                </c:pt>
                <c:pt idx="631">
                  <c:v>6.31</c:v>
                </c:pt>
                <c:pt idx="632">
                  <c:v>6.3199999999999985</c:v>
                </c:pt>
                <c:pt idx="633">
                  <c:v>6.33</c:v>
                </c:pt>
                <c:pt idx="634">
                  <c:v>6.34</c:v>
                </c:pt>
                <c:pt idx="635">
                  <c:v>6.35</c:v>
                </c:pt>
                <c:pt idx="636">
                  <c:v>6.3599999999999985</c:v>
                </c:pt>
                <c:pt idx="637">
                  <c:v>6.37</c:v>
                </c:pt>
                <c:pt idx="638">
                  <c:v>6.38</c:v>
                </c:pt>
                <c:pt idx="639">
                  <c:v>6.39</c:v>
                </c:pt>
                <c:pt idx="640">
                  <c:v>6.4</c:v>
                </c:pt>
                <c:pt idx="641">
                  <c:v>6.41</c:v>
                </c:pt>
                <c:pt idx="642">
                  <c:v>6.42</c:v>
                </c:pt>
                <c:pt idx="643">
                  <c:v>6.4300000000000024</c:v>
                </c:pt>
                <c:pt idx="644">
                  <c:v>6.44</c:v>
                </c:pt>
                <c:pt idx="645">
                  <c:v>6.45</c:v>
                </c:pt>
                <c:pt idx="646">
                  <c:v>6.46</c:v>
                </c:pt>
                <c:pt idx="647">
                  <c:v>6.4700000000000024</c:v>
                </c:pt>
                <c:pt idx="648">
                  <c:v>6.48</c:v>
                </c:pt>
                <c:pt idx="649">
                  <c:v>6.49</c:v>
                </c:pt>
                <c:pt idx="650">
                  <c:v>6.5</c:v>
                </c:pt>
                <c:pt idx="651">
                  <c:v>6.51</c:v>
                </c:pt>
                <c:pt idx="652">
                  <c:v>6.52</c:v>
                </c:pt>
                <c:pt idx="653">
                  <c:v>6.53</c:v>
                </c:pt>
                <c:pt idx="654">
                  <c:v>6.54</c:v>
                </c:pt>
                <c:pt idx="655">
                  <c:v>6.55</c:v>
                </c:pt>
                <c:pt idx="656">
                  <c:v>6.56</c:v>
                </c:pt>
                <c:pt idx="657">
                  <c:v>6.57</c:v>
                </c:pt>
                <c:pt idx="658">
                  <c:v>6.58</c:v>
                </c:pt>
                <c:pt idx="659">
                  <c:v>6.59</c:v>
                </c:pt>
                <c:pt idx="660">
                  <c:v>6.6</c:v>
                </c:pt>
                <c:pt idx="661">
                  <c:v>6.6099999999999985</c:v>
                </c:pt>
                <c:pt idx="662">
                  <c:v>6.6199999999999966</c:v>
                </c:pt>
                <c:pt idx="663">
                  <c:v>6.63</c:v>
                </c:pt>
                <c:pt idx="664">
                  <c:v>6.64</c:v>
                </c:pt>
                <c:pt idx="665">
                  <c:v>6.6499999999999995</c:v>
                </c:pt>
                <c:pt idx="666">
                  <c:v>6.6599999999999975</c:v>
                </c:pt>
                <c:pt idx="667">
                  <c:v>6.67</c:v>
                </c:pt>
                <c:pt idx="668">
                  <c:v>6.68</c:v>
                </c:pt>
                <c:pt idx="669">
                  <c:v>6.6899999999999995</c:v>
                </c:pt>
                <c:pt idx="670">
                  <c:v>6.7</c:v>
                </c:pt>
                <c:pt idx="671">
                  <c:v>6.71</c:v>
                </c:pt>
                <c:pt idx="672">
                  <c:v>6.72</c:v>
                </c:pt>
                <c:pt idx="673">
                  <c:v>6.73</c:v>
                </c:pt>
                <c:pt idx="674">
                  <c:v>6.74</c:v>
                </c:pt>
                <c:pt idx="675">
                  <c:v>6.75</c:v>
                </c:pt>
                <c:pt idx="676">
                  <c:v>6.76</c:v>
                </c:pt>
                <c:pt idx="677">
                  <c:v>6.7700000000000014</c:v>
                </c:pt>
                <c:pt idx="678">
                  <c:v>6.78</c:v>
                </c:pt>
                <c:pt idx="679">
                  <c:v>6.79</c:v>
                </c:pt>
                <c:pt idx="680">
                  <c:v>6.8</c:v>
                </c:pt>
                <c:pt idx="681">
                  <c:v>6.81</c:v>
                </c:pt>
                <c:pt idx="682">
                  <c:v>6.8199999999999985</c:v>
                </c:pt>
                <c:pt idx="683">
                  <c:v>6.83</c:v>
                </c:pt>
                <c:pt idx="684">
                  <c:v>6.84</c:v>
                </c:pt>
                <c:pt idx="685">
                  <c:v>6.85</c:v>
                </c:pt>
                <c:pt idx="686">
                  <c:v>6.8599999999999985</c:v>
                </c:pt>
                <c:pt idx="687">
                  <c:v>6.87</c:v>
                </c:pt>
                <c:pt idx="688">
                  <c:v>6.88</c:v>
                </c:pt>
                <c:pt idx="689">
                  <c:v>6.89</c:v>
                </c:pt>
                <c:pt idx="690">
                  <c:v>6.9</c:v>
                </c:pt>
                <c:pt idx="691">
                  <c:v>6.91</c:v>
                </c:pt>
                <c:pt idx="692">
                  <c:v>6.92</c:v>
                </c:pt>
                <c:pt idx="693">
                  <c:v>6.9300000000000024</c:v>
                </c:pt>
                <c:pt idx="694">
                  <c:v>6.94</c:v>
                </c:pt>
                <c:pt idx="695">
                  <c:v>6.95</c:v>
                </c:pt>
                <c:pt idx="696">
                  <c:v>6.96</c:v>
                </c:pt>
                <c:pt idx="697">
                  <c:v>6.9700000000000024</c:v>
                </c:pt>
                <c:pt idx="698">
                  <c:v>6.98</c:v>
                </c:pt>
                <c:pt idx="699">
                  <c:v>6.99</c:v>
                </c:pt>
                <c:pt idx="700">
                  <c:v>7</c:v>
                </c:pt>
                <c:pt idx="701">
                  <c:v>7.01</c:v>
                </c:pt>
                <c:pt idx="702">
                  <c:v>7.02</c:v>
                </c:pt>
                <c:pt idx="703">
                  <c:v>7.03</c:v>
                </c:pt>
                <c:pt idx="704">
                  <c:v>7.04</c:v>
                </c:pt>
                <c:pt idx="705">
                  <c:v>7.05</c:v>
                </c:pt>
                <c:pt idx="706">
                  <c:v>7.06</c:v>
                </c:pt>
                <c:pt idx="707">
                  <c:v>7.07</c:v>
                </c:pt>
                <c:pt idx="708">
                  <c:v>7.08</c:v>
                </c:pt>
                <c:pt idx="709">
                  <c:v>7.09</c:v>
                </c:pt>
                <c:pt idx="710">
                  <c:v>7.1</c:v>
                </c:pt>
                <c:pt idx="711">
                  <c:v>7.1099999999999985</c:v>
                </c:pt>
                <c:pt idx="712">
                  <c:v>7.1199999999999966</c:v>
                </c:pt>
                <c:pt idx="713">
                  <c:v>7.13</c:v>
                </c:pt>
                <c:pt idx="714">
                  <c:v>7.14</c:v>
                </c:pt>
                <c:pt idx="715">
                  <c:v>7.1499999999999995</c:v>
                </c:pt>
                <c:pt idx="716">
                  <c:v>7.1599999999999975</c:v>
                </c:pt>
                <c:pt idx="717">
                  <c:v>7.17</c:v>
                </c:pt>
                <c:pt idx="718">
                  <c:v>7.18</c:v>
                </c:pt>
                <c:pt idx="719">
                  <c:v>7.1899999999999995</c:v>
                </c:pt>
                <c:pt idx="720">
                  <c:v>7.2</c:v>
                </c:pt>
                <c:pt idx="721">
                  <c:v>7.21</c:v>
                </c:pt>
                <c:pt idx="722">
                  <c:v>7.22</c:v>
                </c:pt>
                <c:pt idx="723">
                  <c:v>7.23</c:v>
                </c:pt>
                <c:pt idx="724">
                  <c:v>7.24</c:v>
                </c:pt>
                <c:pt idx="725">
                  <c:v>7.25</c:v>
                </c:pt>
                <c:pt idx="726">
                  <c:v>7.26</c:v>
                </c:pt>
                <c:pt idx="727">
                  <c:v>7.2700000000000014</c:v>
                </c:pt>
                <c:pt idx="728">
                  <c:v>7.28</c:v>
                </c:pt>
                <c:pt idx="729">
                  <c:v>7.29</c:v>
                </c:pt>
                <c:pt idx="730">
                  <c:v>7.3</c:v>
                </c:pt>
                <c:pt idx="731">
                  <c:v>7.31</c:v>
                </c:pt>
                <c:pt idx="732">
                  <c:v>7.3199999999999985</c:v>
                </c:pt>
                <c:pt idx="733">
                  <c:v>7.33</c:v>
                </c:pt>
                <c:pt idx="734">
                  <c:v>7.34</c:v>
                </c:pt>
                <c:pt idx="735">
                  <c:v>7.35</c:v>
                </c:pt>
                <c:pt idx="736">
                  <c:v>7.3599999999999985</c:v>
                </c:pt>
                <c:pt idx="737">
                  <c:v>7.37</c:v>
                </c:pt>
                <c:pt idx="738">
                  <c:v>7.38</c:v>
                </c:pt>
                <c:pt idx="739">
                  <c:v>7.39</c:v>
                </c:pt>
                <c:pt idx="740">
                  <c:v>7.4</c:v>
                </c:pt>
                <c:pt idx="741">
                  <c:v>7.41</c:v>
                </c:pt>
                <c:pt idx="742">
                  <c:v>7.42</c:v>
                </c:pt>
                <c:pt idx="743">
                  <c:v>7.4300000000000024</c:v>
                </c:pt>
                <c:pt idx="744">
                  <c:v>7.44</c:v>
                </c:pt>
                <c:pt idx="745">
                  <c:v>7.45</c:v>
                </c:pt>
                <c:pt idx="746">
                  <c:v>7.46</c:v>
                </c:pt>
                <c:pt idx="747">
                  <c:v>7.4700000000000024</c:v>
                </c:pt>
                <c:pt idx="748">
                  <c:v>7.48</c:v>
                </c:pt>
                <c:pt idx="749">
                  <c:v>7.49</c:v>
                </c:pt>
                <c:pt idx="750">
                  <c:v>7.5</c:v>
                </c:pt>
                <c:pt idx="751">
                  <c:v>7.51</c:v>
                </c:pt>
                <c:pt idx="752">
                  <c:v>7.52</c:v>
                </c:pt>
                <c:pt idx="753">
                  <c:v>7.53</c:v>
                </c:pt>
                <c:pt idx="754">
                  <c:v>7.54</c:v>
                </c:pt>
                <c:pt idx="755">
                  <c:v>7.55</c:v>
                </c:pt>
                <c:pt idx="756">
                  <c:v>7.56</c:v>
                </c:pt>
                <c:pt idx="757">
                  <c:v>7.57</c:v>
                </c:pt>
                <c:pt idx="758">
                  <c:v>7.58</c:v>
                </c:pt>
                <c:pt idx="759">
                  <c:v>7.59</c:v>
                </c:pt>
                <c:pt idx="760">
                  <c:v>7.6</c:v>
                </c:pt>
                <c:pt idx="761">
                  <c:v>7.6099999999999985</c:v>
                </c:pt>
                <c:pt idx="762">
                  <c:v>7.6199999999999966</c:v>
                </c:pt>
                <c:pt idx="763">
                  <c:v>7.63</c:v>
                </c:pt>
                <c:pt idx="764">
                  <c:v>7.64</c:v>
                </c:pt>
                <c:pt idx="765">
                  <c:v>7.6499999999999995</c:v>
                </c:pt>
                <c:pt idx="766">
                  <c:v>7.6599999999999975</c:v>
                </c:pt>
                <c:pt idx="767">
                  <c:v>7.67</c:v>
                </c:pt>
                <c:pt idx="768">
                  <c:v>7.68</c:v>
                </c:pt>
                <c:pt idx="769">
                  <c:v>7.6899999999999995</c:v>
                </c:pt>
                <c:pt idx="770">
                  <c:v>7.7</c:v>
                </c:pt>
                <c:pt idx="771">
                  <c:v>7.71</c:v>
                </c:pt>
                <c:pt idx="772">
                  <c:v>7.72</c:v>
                </c:pt>
                <c:pt idx="773">
                  <c:v>7.73</c:v>
                </c:pt>
                <c:pt idx="774">
                  <c:v>7.74</c:v>
                </c:pt>
                <c:pt idx="775">
                  <c:v>7.75</c:v>
                </c:pt>
                <c:pt idx="776">
                  <c:v>7.76</c:v>
                </c:pt>
                <c:pt idx="777">
                  <c:v>7.7700000000000014</c:v>
                </c:pt>
                <c:pt idx="778">
                  <c:v>7.78</c:v>
                </c:pt>
                <c:pt idx="779">
                  <c:v>7.79</c:v>
                </c:pt>
                <c:pt idx="780">
                  <c:v>7.8</c:v>
                </c:pt>
                <c:pt idx="781">
                  <c:v>7.81</c:v>
                </c:pt>
                <c:pt idx="782">
                  <c:v>7.8199999999999985</c:v>
                </c:pt>
                <c:pt idx="783">
                  <c:v>7.83</c:v>
                </c:pt>
                <c:pt idx="784">
                  <c:v>7.84</c:v>
                </c:pt>
                <c:pt idx="785">
                  <c:v>7.85</c:v>
                </c:pt>
                <c:pt idx="786">
                  <c:v>7.8599999999999985</c:v>
                </c:pt>
                <c:pt idx="787">
                  <c:v>7.87</c:v>
                </c:pt>
                <c:pt idx="788">
                  <c:v>7.88</c:v>
                </c:pt>
                <c:pt idx="789">
                  <c:v>7.89</c:v>
                </c:pt>
                <c:pt idx="790">
                  <c:v>7.9</c:v>
                </c:pt>
                <c:pt idx="791">
                  <c:v>7.91</c:v>
                </c:pt>
                <c:pt idx="792">
                  <c:v>7.92</c:v>
                </c:pt>
                <c:pt idx="793">
                  <c:v>7.9300000000000024</c:v>
                </c:pt>
                <c:pt idx="794">
                  <c:v>7.94</c:v>
                </c:pt>
                <c:pt idx="795">
                  <c:v>7.95</c:v>
                </c:pt>
                <c:pt idx="796">
                  <c:v>7.96</c:v>
                </c:pt>
                <c:pt idx="797">
                  <c:v>7.9700000000000024</c:v>
                </c:pt>
                <c:pt idx="798">
                  <c:v>7.98</c:v>
                </c:pt>
                <c:pt idx="799">
                  <c:v>7.99</c:v>
                </c:pt>
                <c:pt idx="800">
                  <c:v>8</c:v>
                </c:pt>
                <c:pt idx="801">
                  <c:v>8.01</c:v>
                </c:pt>
                <c:pt idx="802">
                  <c:v>8.02</c:v>
                </c:pt>
                <c:pt idx="803">
                  <c:v>8.0300000000000011</c:v>
                </c:pt>
                <c:pt idx="804">
                  <c:v>8.0400000000000009</c:v>
                </c:pt>
                <c:pt idx="805">
                  <c:v>8.0500000000000007</c:v>
                </c:pt>
                <c:pt idx="806">
                  <c:v>8.0599990000000048</c:v>
                </c:pt>
                <c:pt idx="807">
                  <c:v>8.07</c:v>
                </c:pt>
                <c:pt idx="808">
                  <c:v>8.08</c:v>
                </c:pt>
                <c:pt idx="809">
                  <c:v>8.09</c:v>
                </c:pt>
                <c:pt idx="810">
                  <c:v>8.0999990000000004</c:v>
                </c:pt>
                <c:pt idx="811">
                  <c:v>8.11</c:v>
                </c:pt>
                <c:pt idx="812">
                  <c:v>8.120000000000001</c:v>
                </c:pt>
                <c:pt idx="813">
                  <c:v>8.1300000000000008</c:v>
                </c:pt>
                <c:pt idx="814">
                  <c:v>8.1399989999999995</c:v>
                </c:pt>
                <c:pt idx="815">
                  <c:v>8.15</c:v>
                </c:pt>
                <c:pt idx="816">
                  <c:v>8.16</c:v>
                </c:pt>
                <c:pt idx="817">
                  <c:v>8.17</c:v>
                </c:pt>
                <c:pt idx="818">
                  <c:v>8.1799990000000005</c:v>
                </c:pt>
                <c:pt idx="819">
                  <c:v>8.19</c:v>
                </c:pt>
                <c:pt idx="820">
                  <c:v>8.2000000000000011</c:v>
                </c:pt>
                <c:pt idx="821">
                  <c:v>8.2100000000000009</c:v>
                </c:pt>
                <c:pt idx="822">
                  <c:v>8.2199999999999989</c:v>
                </c:pt>
                <c:pt idx="823">
                  <c:v>8.23</c:v>
                </c:pt>
                <c:pt idx="824">
                  <c:v>8.24</c:v>
                </c:pt>
                <c:pt idx="825">
                  <c:v>8.25</c:v>
                </c:pt>
                <c:pt idx="826">
                  <c:v>8.26</c:v>
                </c:pt>
                <c:pt idx="827">
                  <c:v>8.27</c:v>
                </c:pt>
                <c:pt idx="828">
                  <c:v>8.2800000000000011</c:v>
                </c:pt>
                <c:pt idx="829">
                  <c:v>8.2900000000000009</c:v>
                </c:pt>
                <c:pt idx="830">
                  <c:v>8.3000000000000007</c:v>
                </c:pt>
                <c:pt idx="831">
                  <c:v>8.3099990000000048</c:v>
                </c:pt>
                <c:pt idx="832">
                  <c:v>8.32</c:v>
                </c:pt>
                <c:pt idx="833">
                  <c:v>8.33</c:v>
                </c:pt>
                <c:pt idx="834">
                  <c:v>8.34</c:v>
                </c:pt>
                <c:pt idx="835">
                  <c:v>8.3499990000000004</c:v>
                </c:pt>
                <c:pt idx="836">
                  <c:v>8.3600000000000048</c:v>
                </c:pt>
                <c:pt idx="837">
                  <c:v>8.3700000000000028</c:v>
                </c:pt>
                <c:pt idx="838">
                  <c:v>8.3800000000000008</c:v>
                </c:pt>
                <c:pt idx="839">
                  <c:v>8.3899990000000066</c:v>
                </c:pt>
                <c:pt idx="840">
                  <c:v>8.4</c:v>
                </c:pt>
                <c:pt idx="841">
                  <c:v>8.41</c:v>
                </c:pt>
                <c:pt idx="842">
                  <c:v>8.42</c:v>
                </c:pt>
                <c:pt idx="843">
                  <c:v>8.4299990000000005</c:v>
                </c:pt>
                <c:pt idx="844">
                  <c:v>8.44</c:v>
                </c:pt>
                <c:pt idx="845">
                  <c:v>8.4500000000000028</c:v>
                </c:pt>
                <c:pt idx="846">
                  <c:v>8.4600000000000026</c:v>
                </c:pt>
                <c:pt idx="847">
                  <c:v>8.4700000000000006</c:v>
                </c:pt>
                <c:pt idx="848">
                  <c:v>8.48</c:v>
                </c:pt>
                <c:pt idx="849">
                  <c:v>8.49</c:v>
                </c:pt>
                <c:pt idx="850">
                  <c:v>8.5</c:v>
                </c:pt>
                <c:pt idx="851">
                  <c:v>8.51</c:v>
                </c:pt>
                <c:pt idx="852">
                  <c:v>8.52</c:v>
                </c:pt>
                <c:pt idx="853">
                  <c:v>8.5300000000000011</c:v>
                </c:pt>
                <c:pt idx="854">
                  <c:v>8.5400000000000009</c:v>
                </c:pt>
                <c:pt idx="855">
                  <c:v>8.5500000000000007</c:v>
                </c:pt>
                <c:pt idx="856">
                  <c:v>8.5599990000000048</c:v>
                </c:pt>
                <c:pt idx="857">
                  <c:v>8.57</c:v>
                </c:pt>
                <c:pt idx="858">
                  <c:v>8.58</c:v>
                </c:pt>
                <c:pt idx="859">
                  <c:v>8.59</c:v>
                </c:pt>
                <c:pt idx="860">
                  <c:v>8.5999990000000004</c:v>
                </c:pt>
                <c:pt idx="861">
                  <c:v>8.61</c:v>
                </c:pt>
                <c:pt idx="862">
                  <c:v>8.620000000000001</c:v>
                </c:pt>
                <c:pt idx="863">
                  <c:v>8.6300000000000008</c:v>
                </c:pt>
                <c:pt idx="864">
                  <c:v>8.6399989999999995</c:v>
                </c:pt>
                <c:pt idx="865">
                  <c:v>8.65</c:v>
                </c:pt>
                <c:pt idx="866">
                  <c:v>8.66</c:v>
                </c:pt>
                <c:pt idx="867">
                  <c:v>8.67</c:v>
                </c:pt>
                <c:pt idx="868">
                  <c:v>8.6799990000000005</c:v>
                </c:pt>
                <c:pt idx="869">
                  <c:v>8.69</c:v>
                </c:pt>
                <c:pt idx="870">
                  <c:v>8.7000000000000011</c:v>
                </c:pt>
                <c:pt idx="871">
                  <c:v>8.7100000000000009</c:v>
                </c:pt>
                <c:pt idx="872">
                  <c:v>8.7199999999999989</c:v>
                </c:pt>
                <c:pt idx="873">
                  <c:v>8.73</c:v>
                </c:pt>
                <c:pt idx="874">
                  <c:v>8.74</c:v>
                </c:pt>
                <c:pt idx="875">
                  <c:v>8.75</c:v>
                </c:pt>
                <c:pt idx="876">
                  <c:v>8.76</c:v>
                </c:pt>
                <c:pt idx="877">
                  <c:v>8.77</c:v>
                </c:pt>
                <c:pt idx="878">
                  <c:v>8.7800000000000011</c:v>
                </c:pt>
                <c:pt idx="879">
                  <c:v>8.7900000000000009</c:v>
                </c:pt>
                <c:pt idx="880">
                  <c:v>8.8000000000000007</c:v>
                </c:pt>
                <c:pt idx="881">
                  <c:v>8.8099990000000048</c:v>
                </c:pt>
                <c:pt idx="882">
                  <c:v>8.82</c:v>
                </c:pt>
                <c:pt idx="883">
                  <c:v>8.83</c:v>
                </c:pt>
                <c:pt idx="884">
                  <c:v>8.84</c:v>
                </c:pt>
                <c:pt idx="885">
                  <c:v>8.8499990000000004</c:v>
                </c:pt>
                <c:pt idx="886">
                  <c:v>8.8600000000000048</c:v>
                </c:pt>
                <c:pt idx="887">
                  <c:v>8.8700000000000028</c:v>
                </c:pt>
                <c:pt idx="888">
                  <c:v>8.8800000000000008</c:v>
                </c:pt>
                <c:pt idx="889">
                  <c:v>8.8899990000000066</c:v>
                </c:pt>
                <c:pt idx="890">
                  <c:v>8.9</c:v>
                </c:pt>
                <c:pt idx="891">
                  <c:v>8.91</c:v>
                </c:pt>
                <c:pt idx="892">
                  <c:v>8.92</c:v>
                </c:pt>
                <c:pt idx="893">
                  <c:v>8.9299990000000005</c:v>
                </c:pt>
                <c:pt idx="894">
                  <c:v>8.94</c:v>
                </c:pt>
                <c:pt idx="895">
                  <c:v>8.9500000000000028</c:v>
                </c:pt>
                <c:pt idx="896">
                  <c:v>8.9600000000000026</c:v>
                </c:pt>
                <c:pt idx="897">
                  <c:v>8.9700000000000006</c:v>
                </c:pt>
                <c:pt idx="898">
                  <c:v>8.98</c:v>
                </c:pt>
                <c:pt idx="899">
                  <c:v>8.99</c:v>
                </c:pt>
                <c:pt idx="900">
                  <c:v>9</c:v>
                </c:pt>
                <c:pt idx="901">
                  <c:v>9.01</c:v>
                </c:pt>
                <c:pt idx="902">
                  <c:v>9.02</c:v>
                </c:pt>
                <c:pt idx="903">
                  <c:v>9.0300000000000011</c:v>
                </c:pt>
                <c:pt idx="904">
                  <c:v>9.0400000000000009</c:v>
                </c:pt>
                <c:pt idx="905">
                  <c:v>9.0500000000000007</c:v>
                </c:pt>
                <c:pt idx="906">
                  <c:v>9.0599990000000048</c:v>
                </c:pt>
                <c:pt idx="907">
                  <c:v>9.07</c:v>
                </c:pt>
                <c:pt idx="908">
                  <c:v>9.08</c:v>
                </c:pt>
                <c:pt idx="909">
                  <c:v>9.09</c:v>
                </c:pt>
                <c:pt idx="910">
                  <c:v>9.0999990000000004</c:v>
                </c:pt>
                <c:pt idx="911">
                  <c:v>9.11</c:v>
                </c:pt>
                <c:pt idx="912">
                  <c:v>9.120000000000001</c:v>
                </c:pt>
                <c:pt idx="913">
                  <c:v>9.1300000000000008</c:v>
                </c:pt>
                <c:pt idx="914">
                  <c:v>9.1399989999999995</c:v>
                </c:pt>
                <c:pt idx="915">
                  <c:v>9.15</c:v>
                </c:pt>
                <c:pt idx="916">
                  <c:v>9.16</c:v>
                </c:pt>
                <c:pt idx="917">
                  <c:v>9.17</c:v>
                </c:pt>
                <c:pt idx="918">
                  <c:v>9.1799990000000005</c:v>
                </c:pt>
                <c:pt idx="919">
                  <c:v>9.19</c:v>
                </c:pt>
                <c:pt idx="920">
                  <c:v>9.2000000000000011</c:v>
                </c:pt>
                <c:pt idx="921">
                  <c:v>9.2100000000000009</c:v>
                </c:pt>
                <c:pt idx="922">
                  <c:v>9.2199999999999989</c:v>
                </c:pt>
                <c:pt idx="923">
                  <c:v>9.23</c:v>
                </c:pt>
                <c:pt idx="924">
                  <c:v>9.24</c:v>
                </c:pt>
                <c:pt idx="925">
                  <c:v>9.25</c:v>
                </c:pt>
                <c:pt idx="926">
                  <c:v>9.26</c:v>
                </c:pt>
                <c:pt idx="927">
                  <c:v>9.27</c:v>
                </c:pt>
                <c:pt idx="928">
                  <c:v>9.2800000000000011</c:v>
                </c:pt>
                <c:pt idx="929">
                  <c:v>9.2900000000000009</c:v>
                </c:pt>
                <c:pt idx="930">
                  <c:v>9.3000000000000007</c:v>
                </c:pt>
                <c:pt idx="931">
                  <c:v>9.3099990000000048</c:v>
                </c:pt>
                <c:pt idx="932">
                  <c:v>9.32</c:v>
                </c:pt>
                <c:pt idx="933">
                  <c:v>9.33</c:v>
                </c:pt>
                <c:pt idx="934">
                  <c:v>9.34</c:v>
                </c:pt>
                <c:pt idx="935">
                  <c:v>9.3499990000000004</c:v>
                </c:pt>
                <c:pt idx="936">
                  <c:v>9.3600000000000048</c:v>
                </c:pt>
                <c:pt idx="937">
                  <c:v>9.3700000000000028</c:v>
                </c:pt>
                <c:pt idx="938">
                  <c:v>9.3800000000000008</c:v>
                </c:pt>
                <c:pt idx="939">
                  <c:v>9.3899990000000066</c:v>
                </c:pt>
                <c:pt idx="940">
                  <c:v>9.4</c:v>
                </c:pt>
                <c:pt idx="941">
                  <c:v>9.41</c:v>
                </c:pt>
                <c:pt idx="942">
                  <c:v>9.42</c:v>
                </c:pt>
                <c:pt idx="943">
                  <c:v>9.4299990000000005</c:v>
                </c:pt>
                <c:pt idx="944">
                  <c:v>9.44</c:v>
                </c:pt>
                <c:pt idx="945">
                  <c:v>9.4500000000000028</c:v>
                </c:pt>
                <c:pt idx="946">
                  <c:v>9.4600000000000026</c:v>
                </c:pt>
                <c:pt idx="947">
                  <c:v>9.4699990000000067</c:v>
                </c:pt>
                <c:pt idx="948">
                  <c:v>9.48</c:v>
                </c:pt>
                <c:pt idx="949">
                  <c:v>9.49</c:v>
                </c:pt>
                <c:pt idx="950">
                  <c:v>9.5</c:v>
                </c:pt>
                <c:pt idx="951">
                  <c:v>9.51</c:v>
                </c:pt>
                <c:pt idx="952">
                  <c:v>9.52</c:v>
                </c:pt>
                <c:pt idx="953">
                  <c:v>9.5300000000000011</c:v>
                </c:pt>
                <c:pt idx="954">
                  <c:v>9.5400000000000009</c:v>
                </c:pt>
                <c:pt idx="955">
                  <c:v>9.5500000000000007</c:v>
                </c:pt>
                <c:pt idx="956">
                  <c:v>9.5599990000000048</c:v>
                </c:pt>
                <c:pt idx="957">
                  <c:v>9.57</c:v>
                </c:pt>
                <c:pt idx="958">
                  <c:v>9.58</c:v>
                </c:pt>
                <c:pt idx="959">
                  <c:v>9.59</c:v>
                </c:pt>
                <c:pt idx="960">
                  <c:v>9.5999990000000004</c:v>
                </c:pt>
                <c:pt idx="961">
                  <c:v>9.61</c:v>
                </c:pt>
                <c:pt idx="962">
                  <c:v>9.620000000000001</c:v>
                </c:pt>
                <c:pt idx="963">
                  <c:v>9.6300000000000008</c:v>
                </c:pt>
                <c:pt idx="964">
                  <c:v>9.6399989999999995</c:v>
                </c:pt>
                <c:pt idx="965">
                  <c:v>9.65</c:v>
                </c:pt>
                <c:pt idx="966">
                  <c:v>9.66</c:v>
                </c:pt>
                <c:pt idx="967">
                  <c:v>9.67</c:v>
                </c:pt>
                <c:pt idx="968">
                  <c:v>9.6799990000000005</c:v>
                </c:pt>
                <c:pt idx="969">
                  <c:v>9.69</c:v>
                </c:pt>
                <c:pt idx="970">
                  <c:v>9.7000000000000011</c:v>
                </c:pt>
                <c:pt idx="971">
                  <c:v>9.7100000000000009</c:v>
                </c:pt>
                <c:pt idx="972">
                  <c:v>9.7199989999999996</c:v>
                </c:pt>
                <c:pt idx="973">
                  <c:v>9.73</c:v>
                </c:pt>
                <c:pt idx="974">
                  <c:v>9.74</c:v>
                </c:pt>
                <c:pt idx="975">
                  <c:v>9.75</c:v>
                </c:pt>
                <c:pt idx="976">
                  <c:v>9.76</c:v>
                </c:pt>
                <c:pt idx="977">
                  <c:v>9.77</c:v>
                </c:pt>
                <c:pt idx="978">
                  <c:v>9.7800000000000011</c:v>
                </c:pt>
                <c:pt idx="979">
                  <c:v>9.7900000000000009</c:v>
                </c:pt>
                <c:pt idx="980">
                  <c:v>9.8000000000000007</c:v>
                </c:pt>
                <c:pt idx="981">
                  <c:v>9.8099990000000048</c:v>
                </c:pt>
                <c:pt idx="982">
                  <c:v>9.82</c:v>
                </c:pt>
                <c:pt idx="983">
                  <c:v>9.83</c:v>
                </c:pt>
                <c:pt idx="984">
                  <c:v>9.84</c:v>
                </c:pt>
                <c:pt idx="985">
                  <c:v>9.8499990000000004</c:v>
                </c:pt>
                <c:pt idx="986">
                  <c:v>9.8600000000000048</c:v>
                </c:pt>
                <c:pt idx="987">
                  <c:v>9.8700000000000028</c:v>
                </c:pt>
                <c:pt idx="988">
                  <c:v>9.8800000000000008</c:v>
                </c:pt>
                <c:pt idx="989">
                  <c:v>9.8899990000000066</c:v>
                </c:pt>
                <c:pt idx="990">
                  <c:v>9.9</c:v>
                </c:pt>
                <c:pt idx="991">
                  <c:v>9.91</c:v>
                </c:pt>
                <c:pt idx="992">
                  <c:v>9.92</c:v>
                </c:pt>
                <c:pt idx="993">
                  <c:v>9.9299990000000005</c:v>
                </c:pt>
                <c:pt idx="994">
                  <c:v>9.94</c:v>
                </c:pt>
                <c:pt idx="995">
                  <c:v>9.9500000000000028</c:v>
                </c:pt>
                <c:pt idx="996">
                  <c:v>9.9600000000000026</c:v>
                </c:pt>
                <c:pt idx="997">
                  <c:v>9.9699990000000067</c:v>
                </c:pt>
                <c:pt idx="998">
                  <c:v>9.98</c:v>
                </c:pt>
                <c:pt idx="999">
                  <c:v>9.99</c:v>
                </c:pt>
                <c:pt idx="1000">
                  <c:v>10</c:v>
                </c:pt>
              </c:numCache>
            </c:numRef>
          </c:xVal>
          <c:yVal>
            <c:numRef>
              <c:f>'result3-0'!$C$1:$C$1001</c:f>
              <c:numCache>
                <c:formatCode>General</c:formatCode>
                <c:ptCount val="1001"/>
                <c:pt idx="0">
                  <c:v>99.999022999999994</c:v>
                </c:pt>
                <c:pt idx="1">
                  <c:v>99.997062999999997</c:v>
                </c:pt>
                <c:pt idx="2">
                  <c:v>99.994125000000096</c:v>
                </c:pt>
                <c:pt idx="3">
                  <c:v>99.990204000000077</c:v>
                </c:pt>
                <c:pt idx="4">
                  <c:v>99.98530599999998</c:v>
                </c:pt>
                <c:pt idx="5">
                  <c:v>99.979423999999995</c:v>
                </c:pt>
                <c:pt idx="6">
                  <c:v>99.972565000000003</c:v>
                </c:pt>
                <c:pt idx="7">
                  <c:v>99.964721999999995</c:v>
                </c:pt>
                <c:pt idx="8">
                  <c:v>99.95590199999998</c:v>
                </c:pt>
                <c:pt idx="9">
                  <c:v>99.946098000000006</c:v>
                </c:pt>
                <c:pt idx="10">
                  <c:v>99.935317999999981</c:v>
                </c:pt>
                <c:pt idx="11">
                  <c:v>99.923561000000007</c:v>
                </c:pt>
                <c:pt idx="12">
                  <c:v>99.910820000000058</c:v>
                </c:pt>
                <c:pt idx="13">
                  <c:v>99.897102000000004</c:v>
                </c:pt>
                <c:pt idx="14">
                  <c:v>99.882400999999959</c:v>
                </c:pt>
                <c:pt idx="15">
                  <c:v>99.866721999999982</c:v>
                </c:pt>
                <c:pt idx="16">
                  <c:v>99.850059999999999</c:v>
                </c:pt>
                <c:pt idx="17">
                  <c:v>99.832419999999999</c:v>
                </c:pt>
                <c:pt idx="18">
                  <c:v>99.81379699999998</c:v>
                </c:pt>
                <c:pt idx="19">
                  <c:v>99.794196999999997</c:v>
                </c:pt>
                <c:pt idx="20">
                  <c:v>99.773621000000006</c:v>
                </c:pt>
                <c:pt idx="21">
                  <c:v>99.75206</c:v>
                </c:pt>
                <c:pt idx="22">
                  <c:v>99.729523000000057</c:v>
                </c:pt>
                <c:pt idx="23">
                  <c:v>99.706001000000001</c:v>
                </c:pt>
                <c:pt idx="24">
                  <c:v>99.681503000000006</c:v>
                </c:pt>
                <c:pt idx="25">
                  <c:v>99.656020999999981</c:v>
                </c:pt>
                <c:pt idx="26">
                  <c:v>99.629561999999979</c:v>
                </c:pt>
                <c:pt idx="27">
                  <c:v>99.602119000000002</c:v>
                </c:pt>
                <c:pt idx="28">
                  <c:v>99.573700000000002</c:v>
                </c:pt>
                <c:pt idx="29">
                  <c:v>99.54429600000006</c:v>
                </c:pt>
                <c:pt idx="30">
                  <c:v>99.513915999999995</c:v>
                </c:pt>
                <c:pt idx="31">
                  <c:v>99.482558999999981</c:v>
                </c:pt>
                <c:pt idx="32">
                  <c:v>99.450218000000007</c:v>
                </c:pt>
                <c:pt idx="33">
                  <c:v>99.416900999999996</c:v>
                </c:pt>
                <c:pt idx="34">
                  <c:v>99.382598999999942</c:v>
                </c:pt>
                <c:pt idx="35">
                  <c:v>99.347320999999994</c:v>
                </c:pt>
                <c:pt idx="36">
                  <c:v>99.311058000000003</c:v>
                </c:pt>
                <c:pt idx="37">
                  <c:v>99.273819000000003</c:v>
                </c:pt>
                <c:pt idx="38">
                  <c:v>99.235596000000001</c:v>
                </c:pt>
                <c:pt idx="39">
                  <c:v>99.196395999999979</c:v>
                </c:pt>
                <c:pt idx="40">
                  <c:v>99.156218999999979</c:v>
                </c:pt>
                <c:pt idx="41">
                  <c:v>99.115059000000002</c:v>
                </c:pt>
                <c:pt idx="42">
                  <c:v>99.072921999999949</c:v>
                </c:pt>
                <c:pt idx="43">
                  <c:v>99.02979999999998</c:v>
                </c:pt>
                <c:pt idx="44">
                  <c:v>98.985703000000001</c:v>
                </c:pt>
                <c:pt idx="45">
                  <c:v>98.940620000000081</c:v>
                </c:pt>
                <c:pt idx="46">
                  <c:v>98.894561999999993</c:v>
                </c:pt>
                <c:pt idx="47">
                  <c:v>98.847519000000077</c:v>
                </c:pt>
                <c:pt idx="48">
                  <c:v>98.799499999999995</c:v>
                </c:pt>
                <c:pt idx="49">
                  <c:v>98.750495999999998</c:v>
                </c:pt>
                <c:pt idx="50">
                  <c:v>98.700515999999993</c:v>
                </c:pt>
                <c:pt idx="51">
                  <c:v>98.649558999999982</c:v>
                </c:pt>
                <c:pt idx="52">
                  <c:v>98.597617999999997</c:v>
                </c:pt>
                <c:pt idx="53">
                  <c:v>98.544701000000003</c:v>
                </c:pt>
                <c:pt idx="54">
                  <c:v>98.490798999999981</c:v>
                </c:pt>
                <c:pt idx="55">
                  <c:v>98.435920999999993</c:v>
                </c:pt>
                <c:pt idx="56">
                  <c:v>98.380057999999948</c:v>
                </c:pt>
                <c:pt idx="57">
                  <c:v>98.32321899999998</c:v>
                </c:pt>
                <c:pt idx="58">
                  <c:v>98.265395999999981</c:v>
                </c:pt>
                <c:pt idx="59">
                  <c:v>98.206596000000005</c:v>
                </c:pt>
                <c:pt idx="60">
                  <c:v>98.146820000000005</c:v>
                </c:pt>
                <c:pt idx="61">
                  <c:v>98.086060000000003</c:v>
                </c:pt>
                <c:pt idx="62">
                  <c:v>98.024322999999981</c:v>
                </c:pt>
                <c:pt idx="63">
                  <c:v>97.961601000000059</c:v>
                </c:pt>
                <c:pt idx="64">
                  <c:v>97.897902999999999</c:v>
                </c:pt>
                <c:pt idx="65">
                  <c:v>97.833220999999995</c:v>
                </c:pt>
                <c:pt idx="66">
                  <c:v>97.767562999999996</c:v>
                </c:pt>
                <c:pt idx="67">
                  <c:v>97.700919999999996</c:v>
                </c:pt>
                <c:pt idx="68">
                  <c:v>97.633300999999989</c:v>
                </c:pt>
                <c:pt idx="69">
                  <c:v>97.564696999999995</c:v>
                </c:pt>
                <c:pt idx="70">
                  <c:v>97.495116999999993</c:v>
                </c:pt>
                <c:pt idx="71">
                  <c:v>97.424560999999997</c:v>
                </c:pt>
                <c:pt idx="72">
                  <c:v>97.353020000000001</c:v>
                </c:pt>
                <c:pt idx="73">
                  <c:v>97.280501999999998</c:v>
                </c:pt>
                <c:pt idx="74">
                  <c:v>97.207001000000005</c:v>
                </c:pt>
                <c:pt idx="75">
                  <c:v>97.132523000000006</c:v>
                </c:pt>
                <c:pt idx="76">
                  <c:v>97.057060000000007</c:v>
                </c:pt>
                <c:pt idx="77">
                  <c:v>96.980621000000056</c:v>
                </c:pt>
                <c:pt idx="78">
                  <c:v>96.903198000000003</c:v>
                </c:pt>
                <c:pt idx="79">
                  <c:v>96.824798999999942</c:v>
                </c:pt>
                <c:pt idx="80">
                  <c:v>96.745422000000005</c:v>
                </c:pt>
                <c:pt idx="81">
                  <c:v>96.665061999999978</c:v>
                </c:pt>
                <c:pt idx="82">
                  <c:v>96.583725000000001</c:v>
                </c:pt>
                <c:pt idx="83">
                  <c:v>96.501403999999994</c:v>
                </c:pt>
                <c:pt idx="84">
                  <c:v>96.418105999999995</c:v>
                </c:pt>
                <c:pt idx="85">
                  <c:v>96.333824000000007</c:v>
                </c:pt>
                <c:pt idx="86">
                  <c:v>96.248565999999997</c:v>
                </c:pt>
                <c:pt idx="87">
                  <c:v>96.162323000000001</c:v>
                </c:pt>
                <c:pt idx="88">
                  <c:v>96.075103999999982</c:v>
                </c:pt>
                <c:pt idx="89">
                  <c:v>95.986900000000006</c:v>
                </c:pt>
                <c:pt idx="90">
                  <c:v>95.897720000000007</c:v>
                </c:pt>
                <c:pt idx="91">
                  <c:v>95.807564000000056</c:v>
                </c:pt>
                <c:pt idx="92">
                  <c:v>95.716423000000077</c:v>
                </c:pt>
                <c:pt idx="93">
                  <c:v>95.624305999999947</c:v>
                </c:pt>
                <c:pt idx="94">
                  <c:v>95.531204000000059</c:v>
                </c:pt>
                <c:pt idx="95">
                  <c:v>95.437126000000077</c:v>
                </c:pt>
                <c:pt idx="96">
                  <c:v>95.342063999999993</c:v>
                </c:pt>
                <c:pt idx="97">
                  <c:v>95.24602500000006</c:v>
                </c:pt>
                <c:pt idx="98">
                  <c:v>95.149001999999982</c:v>
                </c:pt>
                <c:pt idx="99">
                  <c:v>95.05100299999998</c:v>
                </c:pt>
                <c:pt idx="100">
                  <c:v>94.952026000000004</c:v>
                </c:pt>
                <c:pt idx="101">
                  <c:v>94.852065999999979</c:v>
                </c:pt>
                <c:pt idx="102">
                  <c:v>94.751129000000077</c:v>
                </c:pt>
                <c:pt idx="103">
                  <c:v>94.649208000000002</c:v>
                </c:pt>
                <c:pt idx="104">
                  <c:v>94.546310000000005</c:v>
                </c:pt>
                <c:pt idx="105">
                  <c:v>94.442429000000075</c:v>
                </c:pt>
                <c:pt idx="106">
                  <c:v>94.337570000000014</c:v>
                </c:pt>
                <c:pt idx="107">
                  <c:v>94.231728000000004</c:v>
                </c:pt>
                <c:pt idx="108">
                  <c:v>94.124907999999948</c:v>
                </c:pt>
                <c:pt idx="109">
                  <c:v>94.017105000000058</c:v>
                </c:pt>
                <c:pt idx="110">
                  <c:v>93.908325000000005</c:v>
                </c:pt>
                <c:pt idx="111">
                  <c:v>93.798569000000057</c:v>
                </c:pt>
                <c:pt idx="112">
                  <c:v>93.687827999999982</c:v>
                </c:pt>
                <c:pt idx="113">
                  <c:v>93.576110999999983</c:v>
                </c:pt>
                <c:pt idx="114">
                  <c:v>93.463408999999999</c:v>
                </c:pt>
                <c:pt idx="115">
                  <c:v>93.349730999999949</c:v>
                </c:pt>
                <c:pt idx="116">
                  <c:v>93.235068999999982</c:v>
                </c:pt>
                <c:pt idx="117">
                  <c:v>93.119430999999949</c:v>
                </c:pt>
                <c:pt idx="118">
                  <c:v>93.002807999999959</c:v>
                </c:pt>
                <c:pt idx="119">
                  <c:v>92.885207999999949</c:v>
                </c:pt>
                <c:pt idx="120">
                  <c:v>92.766632000000001</c:v>
                </c:pt>
                <c:pt idx="121">
                  <c:v>92.64707199999998</c:v>
                </c:pt>
                <c:pt idx="122">
                  <c:v>92.526534999999981</c:v>
                </c:pt>
                <c:pt idx="123">
                  <c:v>92.405013999999994</c:v>
                </c:pt>
                <c:pt idx="124">
                  <c:v>92.282516000000001</c:v>
                </c:pt>
                <c:pt idx="125">
                  <c:v>92.159034999999989</c:v>
                </c:pt>
                <c:pt idx="126">
                  <c:v>92.034576000000001</c:v>
                </c:pt>
                <c:pt idx="127">
                  <c:v>91.909133999999995</c:v>
                </c:pt>
                <c:pt idx="128">
                  <c:v>91.782714999999982</c:v>
                </c:pt>
                <c:pt idx="129">
                  <c:v>91.655311999999896</c:v>
                </c:pt>
                <c:pt idx="130">
                  <c:v>91.526931999999988</c:v>
                </c:pt>
                <c:pt idx="131">
                  <c:v>91.397575000000003</c:v>
                </c:pt>
                <c:pt idx="132">
                  <c:v>91.267235000000056</c:v>
                </c:pt>
                <c:pt idx="133">
                  <c:v>91.135917999999947</c:v>
                </c:pt>
                <c:pt idx="134">
                  <c:v>91.003615999999994</c:v>
                </c:pt>
                <c:pt idx="135">
                  <c:v>90.870337999999904</c:v>
                </c:pt>
                <c:pt idx="136">
                  <c:v>90.736075999999983</c:v>
                </c:pt>
                <c:pt idx="137">
                  <c:v>90.600837999999925</c:v>
                </c:pt>
                <c:pt idx="138">
                  <c:v>90.46461500000008</c:v>
                </c:pt>
                <c:pt idx="139">
                  <c:v>90.327415000000002</c:v>
                </c:pt>
                <c:pt idx="140">
                  <c:v>90.189239999999998</c:v>
                </c:pt>
                <c:pt idx="141">
                  <c:v>90.050078999999926</c:v>
                </c:pt>
                <c:pt idx="142">
                  <c:v>89.909942999999998</c:v>
                </c:pt>
                <c:pt idx="143">
                  <c:v>89.768822</c:v>
                </c:pt>
                <c:pt idx="144">
                  <c:v>89.626723999999982</c:v>
                </c:pt>
                <c:pt idx="145">
                  <c:v>89.483643000000058</c:v>
                </c:pt>
                <c:pt idx="146">
                  <c:v>89.339584000000002</c:v>
                </c:pt>
                <c:pt idx="147">
                  <c:v>89.194541999999998</c:v>
                </c:pt>
                <c:pt idx="148">
                  <c:v>89.04852300000006</c:v>
                </c:pt>
                <c:pt idx="149">
                  <c:v>88.90152000000009</c:v>
                </c:pt>
                <c:pt idx="150">
                  <c:v>88.753540000000001</c:v>
                </c:pt>
                <c:pt idx="151">
                  <c:v>88.604584000000003</c:v>
                </c:pt>
                <c:pt idx="152">
                  <c:v>88.454643000000075</c:v>
                </c:pt>
                <c:pt idx="153">
                  <c:v>88.303725999999983</c:v>
                </c:pt>
                <c:pt idx="154">
                  <c:v>88.151825000000002</c:v>
                </c:pt>
                <c:pt idx="155">
                  <c:v>87.998947000000001</c:v>
                </c:pt>
                <c:pt idx="156">
                  <c:v>87.845084999999983</c:v>
                </c:pt>
                <c:pt idx="157">
                  <c:v>87.690246999999999</c:v>
                </c:pt>
                <c:pt idx="158">
                  <c:v>87.534424000000058</c:v>
                </c:pt>
                <c:pt idx="159">
                  <c:v>87.377624999999995</c:v>
                </c:pt>
                <c:pt idx="160">
                  <c:v>87.219848999999982</c:v>
                </c:pt>
                <c:pt idx="161">
                  <c:v>87.061088999999981</c:v>
                </c:pt>
                <c:pt idx="162">
                  <c:v>86.901352000000003</c:v>
                </c:pt>
                <c:pt idx="163">
                  <c:v>86.740630999999993</c:v>
                </c:pt>
                <c:pt idx="164">
                  <c:v>86.578933999999947</c:v>
                </c:pt>
                <c:pt idx="165">
                  <c:v>86.416252000000057</c:v>
                </c:pt>
                <c:pt idx="166">
                  <c:v>86.252594000000002</c:v>
                </c:pt>
                <c:pt idx="167">
                  <c:v>86.087952000000001</c:v>
                </c:pt>
                <c:pt idx="168">
                  <c:v>85.922332999999895</c:v>
                </c:pt>
                <c:pt idx="169">
                  <c:v>85.755729999999986</c:v>
                </c:pt>
                <c:pt idx="170">
                  <c:v>85.588149999999999</c:v>
                </c:pt>
                <c:pt idx="171">
                  <c:v>85.419594000000075</c:v>
                </c:pt>
                <c:pt idx="172">
                  <c:v>85.25005299999998</c:v>
                </c:pt>
                <c:pt idx="173">
                  <c:v>85.079535999999948</c:v>
                </c:pt>
                <c:pt idx="174">
                  <c:v>84.908034999999998</c:v>
                </c:pt>
                <c:pt idx="175">
                  <c:v>84.735557999999983</c:v>
                </c:pt>
                <c:pt idx="176">
                  <c:v>84.562095999999983</c:v>
                </c:pt>
                <c:pt idx="177">
                  <c:v>84.387657000000004</c:v>
                </c:pt>
                <c:pt idx="178">
                  <c:v>84.212233999999995</c:v>
                </c:pt>
                <c:pt idx="179">
                  <c:v>84.035834999999949</c:v>
                </c:pt>
                <c:pt idx="180">
                  <c:v>83.858458999999925</c:v>
                </c:pt>
                <c:pt idx="181">
                  <c:v>83.680098999999942</c:v>
                </c:pt>
                <c:pt idx="182">
                  <c:v>83.500763000000006</c:v>
                </c:pt>
                <c:pt idx="183">
                  <c:v>83.320441999999943</c:v>
                </c:pt>
                <c:pt idx="184">
                  <c:v>83.139144999999999</c:v>
                </c:pt>
                <c:pt idx="185">
                  <c:v>82.956862999999998</c:v>
                </c:pt>
                <c:pt idx="186">
                  <c:v>82.773605000000003</c:v>
                </c:pt>
                <c:pt idx="187">
                  <c:v>82.589363000000006</c:v>
                </c:pt>
                <c:pt idx="188">
                  <c:v>82.404144000000059</c:v>
                </c:pt>
                <c:pt idx="189">
                  <c:v>82.217940999999996</c:v>
                </c:pt>
                <c:pt idx="190">
                  <c:v>82.030761999999982</c:v>
                </c:pt>
                <c:pt idx="191">
                  <c:v>81.842606000000004</c:v>
                </c:pt>
                <c:pt idx="192">
                  <c:v>81.653464999999983</c:v>
                </c:pt>
                <c:pt idx="193">
                  <c:v>81.463347999999982</c:v>
                </c:pt>
                <c:pt idx="194">
                  <c:v>81.272246999999979</c:v>
                </c:pt>
                <c:pt idx="195">
                  <c:v>81.080169999999995</c:v>
                </c:pt>
                <c:pt idx="196">
                  <c:v>80.887107999999998</c:v>
                </c:pt>
                <c:pt idx="197">
                  <c:v>80.69306899999998</c:v>
                </c:pt>
                <c:pt idx="198">
                  <c:v>80.498047</c:v>
                </c:pt>
                <c:pt idx="199">
                  <c:v>80.302047999999942</c:v>
                </c:pt>
                <c:pt idx="200">
                  <c:v>80.105071999999907</c:v>
                </c:pt>
                <c:pt idx="201">
                  <c:v>79.907112000000026</c:v>
                </c:pt>
                <c:pt idx="202">
                  <c:v>79.70817599999998</c:v>
                </c:pt>
                <c:pt idx="203">
                  <c:v>79.508255000000005</c:v>
                </c:pt>
                <c:pt idx="204">
                  <c:v>79.307357999999979</c:v>
                </c:pt>
                <c:pt idx="205">
                  <c:v>79.105475999999896</c:v>
                </c:pt>
                <c:pt idx="206">
                  <c:v>78.902618000000004</c:v>
                </c:pt>
                <c:pt idx="207">
                  <c:v>78.698775999999896</c:v>
                </c:pt>
                <c:pt idx="208">
                  <c:v>78.493958000000006</c:v>
                </c:pt>
                <c:pt idx="209">
                  <c:v>78.288155000000003</c:v>
                </c:pt>
                <c:pt idx="210">
                  <c:v>78.08137499999998</c:v>
                </c:pt>
                <c:pt idx="211">
                  <c:v>77.873619000000005</c:v>
                </c:pt>
                <c:pt idx="212">
                  <c:v>77.664878999999942</c:v>
                </c:pt>
                <c:pt idx="213">
                  <c:v>77.455162000000001</c:v>
                </c:pt>
                <c:pt idx="214">
                  <c:v>77.244461000000058</c:v>
                </c:pt>
                <c:pt idx="215">
                  <c:v>77.032783999999978</c:v>
                </c:pt>
                <c:pt idx="216">
                  <c:v>76.820121999999998</c:v>
                </c:pt>
                <c:pt idx="217">
                  <c:v>76.606482999999926</c:v>
                </c:pt>
                <c:pt idx="218">
                  <c:v>76.391861000000006</c:v>
                </c:pt>
                <c:pt idx="219">
                  <c:v>76.17626199999998</c:v>
                </c:pt>
                <c:pt idx="220">
                  <c:v>75.959686000000005</c:v>
                </c:pt>
                <c:pt idx="221">
                  <c:v>75.742126000000027</c:v>
                </c:pt>
                <c:pt idx="222">
                  <c:v>75.523589999999999</c:v>
                </c:pt>
                <c:pt idx="223">
                  <c:v>75.304069999999996</c:v>
                </c:pt>
                <c:pt idx="224">
                  <c:v>75.083571999999947</c:v>
                </c:pt>
                <c:pt idx="225">
                  <c:v>74.862090999999978</c:v>
                </c:pt>
                <c:pt idx="226">
                  <c:v>74.639633000000003</c:v>
                </c:pt>
                <c:pt idx="227">
                  <c:v>74.416191000000026</c:v>
                </c:pt>
                <c:pt idx="228">
                  <c:v>74.191771999999958</c:v>
                </c:pt>
                <c:pt idx="229">
                  <c:v>73.966370000000012</c:v>
                </c:pt>
                <c:pt idx="230">
                  <c:v>73.739990000000006</c:v>
                </c:pt>
                <c:pt idx="231">
                  <c:v>73.512634000000006</c:v>
                </c:pt>
                <c:pt idx="232">
                  <c:v>73.28429400000006</c:v>
                </c:pt>
                <c:pt idx="233">
                  <c:v>73.05497699999998</c:v>
                </c:pt>
                <c:pt idx="234">
                  <c:v>72.82467699999998</c:v>
                </c:pt>
                <c:pt idx="235">
                  <c:v>72.593399000000005</c:v>
                </c:pt>
                <c:pt idx="236">
                  <c:v>72.361136999999999</c:v>
                </c:pt>
                <c:pt idx="237">
                  <c:v>72.127898999999942</c:v>
                </c:pt>
                <c:pt idx="238">
                  <c:v>71.893676999999983</c:v>
                </c:pt>
                <c:pt idx="239">
                  <c:v>71.658477999999889</c:v>
                </c:pt>
                <c:pt idx="240">
                  <c:v>71.422301999999988</c:v>
                </c:pt>
                <c:pt idx="241">
                  <c:v>71.185142999999925</c:v>
                </c:pt>
                <c:pt idx="242">
                  <c:v>70.947006000000059</c:v>
                </c:pt>
                <c:pt idx="243">
                  <c:v>70.707886000000002</c:v>
                </c:pt>
                <c:pt idx="244">
                  <c:v>70.467788999999982</c:v>
                </c:pt>
                <c:pt idx="245">
                  <c:v>70.226706999999948</c:v>
                </c:pt>
                <c:pt idx="246">
                  <c:v>69.984650000000059</c:v>
                </c:pt>
                <c:pt idx="247">
                  <c:v>69.741608000000056</c:v>
                </c:pt>
                <c:pt idx="248">
                  <c:v>69.49758900000009</c:v>
                </c:pt>
                <c:pt idx="249">
                  <c:v>69.25258599999998</c:v>
                </c:pt>
                <c:pt idx="250">
                  <c:v>69.006607000000002</c:v>
                </c:pt>
                <c:pt idx="251">
                  <c:v>68.759651000000005</c:v>
                </c:pt>
                <c:pt idx="252">
                  <c:v>68.511711000000005</c:v>
                </c:pt>
                <c:pt idx="253">
                  <c:v>68.262794</c:v>
                </c:pt>
                <c:pt idx="254">
                  <c:v>68.012894000000003</c:v>
                </c:pt>
                <c:pt idx="255">
                  <c:v>67.762016000000003</c:v>
                </c:pt>
                <c:pt idx="256">
                  <c:v>67.510154999999997</c:v>
                </c:pt>
                <c:pt idx="257">
                  <c:v>67.257317</c:v>
                </c:pt>
                <c:pt idx="258">
                  <c:v>67.003494000000003</c:v>
                </c:pt>
                <c:pt idx="259">
                  <c:v>66.748695000000026</c:v>
                </c:pt>
                <c:pt idx="260">
                  <c:v>66.492920000000026</c:v>
                </c:pt>
                <c:pt idx="261">
                  <c:v>66.236160000000027</c:v>
                </c:pt>
                <c:pt idx="262">
                  <c:v>65.978424000000004</c:v>
                </c:pt>
                <c:pt idx="263">
                  <c:v>65.719703999999993</c:v>
                </c:pt>
                <c:pt idx="264">
                  <c:v>65.460007000000004</c:v>
                </c:pt>
                <c:pt idx="265">
                  <c:v>65.199325999999999</c:v>
                </c:pt>
                <c:pt idx="266">
                  <c:v>64.937668000000059</c:v>
                </c:pt>
                <c:pt idx="267">
                  <c:v>64.675025999999988</c:v>
                </c:pt>
                <c:pt idx="268">
                  <c:v>64.411406999999997</c:v>
                </c:pt>
                <c:pt idx="269">
                  <c:v>64.146805000000001</c:v>
                </c:pt>
                <c:pt idx="270">
                  <c:v>63.881225999999998</c:v>
                </c:pt>
                <c:pt idx="271">
                  <c:v>63.614665999999993</c:v>
                </c:pt>
                <c:pt idx="272">
                  <c:v>63.347126000000003</c:v>
                </c:pt>
                <c:pt idx="273">
                  <c:v>63.078606000000001</c:v>
                </c:pt>
                <c:pt idx="274">
                  <c:v>62.809105000000002</c:v>
                </c:pt>
                <c:pt idx="275">
                  <c:v>62.538628000000003</c:v>
                </c:pt>
                <c:pt idx="276">
                  <c:v>62.267170000000029</c:v>
                </c:pt>
                <c:pt idx="277">
                  <c:v>61.994732000000013</c:v>
                </c:pt>
                <c:pt idx="278">
                  <c:v>61.721313000000031</c:v>
                </c:pt>
                <c:pt idx="279">
                  <c:v>61.446915000000011</c:v>
                </c:pt>
                <c:pt idx="280">
                  <c:v>61.171535000000013</c:v>
                </c:pt>
                <c:pt idx="281">
                  <c:v>60.895176000000035</c:v>
                </c:pt>
                <c:pt idx="282">
                  <c:v>60.617836000000004</c:v>
                </c:pt>
                <c:pt idx="283">
                  <c:v>60.339516000000003</c:v>
                </c:pt>
                <c:pt idx="284">
                  <c:v>60.060215000000028</c:v>
                </c:pt>
                <c:pt idx="285">
                  <c:v>59.77993800000003</c:v>
                </c:pt>
                <c:pt idx="286">
                  <c:v>59.49868</c:v>
                </c:pt>
                <c:pt idx="287">
                  <c:v>59.216442000000001</c:v>
                </c:pt>
                <c:pt idx="288">
                  <c:v>58.933224000000003</c:v>
                </c:pt>
                <c:pt idx="289">
                  <c:v>58.649025000000002</c:v>
                </c:pt>
                <c:pt idx="290">
                  <c:v>58.363846000000002</c:v>
                </c:pt>
                <c:pt idx="291">
                  <c:v>58.077685999999993</c:v>
                </c:pt>
                <c:pt idx="292">
                  <c:v>57.790546000000013</c:v>
                </c:pt>
                <c:pt idx="293">
                  <c:v>57.502426</c:v>
                </c:pt>
                <c:pt idx="294">
                  <c:v>57.213326000000002</c:v>
                </c:pt>
                <c:pt idx="295">
                  <c:v>56.923248000000001</c:v>
                </c:pt>
                <c:pt idx="296">
                  <c:v>56.632191000000013</c:v>
                </c:pt>
                <c:pt idx="297">
                  <c:v>56.340153000000001</c:v>
                </c:pt>
                <c:pt idx="298">
                  <c:v>56.047134</c:v>
                </c:pt>
                <c:pt idx="299">
                  <c:v>55.753136000000012</c:v>
                </c:pt>
                <c:pt idx="300">
                  <c:v>55.458157</c:v>
                </c:pt>
                <c:pt idx="301">
                  <c:v>55.162197000000013</c:v>
                </c:pt>
                <c:pt idx="302">
                  <c:v>54.865257</c:v>
                </c:pt>
                <c:pt idx="303">
                  <c:v>54.567337000000002</c:v>
                </c:pt>
                <c:pt idx="304">
                  <c:v>54.26843600000003</c:v>
                </c:pt>
                <c:pt idx="305">
                  <c:v>53.968559000000013</c:v>
                </c:pt>
                <c:pt idx="306">
                  <c:v>53.667702000000013</c:v>
                </c:pt>
                <c:pt idx="307">
                  <c:v>53.365864000000002</c:v>
                </c:pt>
                <c:pt idx="308">
                  <c:v>53.063046</c:v>
                </c:pt>
                <c:pt idx="309">
                  <c:v>52.759247000000002</c:v>
                </c:pt>
                <c:pt idx="310">
                  <c:v>52.45446799999997</c:v>
                </c:pt>
                <c:pt idx="311">
                  <c:v>52.148708000000013</c:v>
                </c:pt>
                <c:pt idx="312">
                  <c:v>51.841968999999999</c:v>
                </c:pt>
                <c:pt idx="313">
                  <c:v>51.534247999999998</c:v>
                </c:pt>
                <c:pt idx="314">
                  <c:v>51.225548000000039</c:v>
                </c:pt>
                <c:pt idx="315">
                  <c:v>50.915871000000003</c:v>
                </c:pt>
                <c:pt idx="316">
                  <c:v>50.605213000000013</c:v>
                </c:pt>
                <c:pt idx="317">
                  <c:v>50.29357500000004</c:v>
                </c:pt>
                <c:pt idx="318">
                  <c:v>49.980957000000004</c:v>
                </c:pt>
                <c:pt idx="319">
                  <c:v>49.667358000000029</c:v>
                </c:pt>
                <c:pt idx="320">
                  <c:v>49.352779000000005</c:v>
                </c:pt>
                <c:pt idx="321">
                  <c:v>49.037220000000005</c:v>
                </c:pt>
                <c:pt idx="322">
                  <c:v>48.720680000000002</c:v>
                </c:pt>
                <c:pt idx="323">
                  <c:v>48.40316</c:v>
                </c:pt>
                <c:pt idx="324">
                  <c:v>48.084659999999992</c:v>
                </c:pt>
                <c:pt idx="325">
                  <c:v>47.765182000000038</c:v>
                </c:pt>
                <c:pt idx="326">
                  <c:v>47.444724999999998</c:v>
                </c:pt>
                <c:pt idx="327">
                  <c:v>47.123287000000005</c:v>
                </c:pt>
                <c:pt idx="328">
                  <c:v>46.800868999999999</c:v>
                </c:pt>
                <c:pt idx="329">
                  <c:v>46.477469999999997</c:v>
                </c:pt>
                <c:pt idx="330">
                  <c:v>46.153091000000003</c:v>
                </c:pt>
                <c:pt idx="331">
                  <c:v>45.827732000000012</c:v>
                </c:pt>
                <c:pt idx="332">
                  <c:v>45.501392000000003</c:v>
                </c:pt>
                <c:pt idx="333">
                  <c:v>45.174072000000002</c:v>
                </c:pt>
                <c:pt idx="334">
                  <c:v>44.845772000000011</c:v>
                </c:pt>
                <c:pt idx="335">
                  <c:v>44.516494999999999</c:v>
                </c:pt>
                <c:pt idx="336">
                  <c:v>44.186237000000006</c:v>
                </c:pt>
                <c:pt idx="337">
                  <c:v>43.854999999999997</c:v>
                </c:pt>
                <c:pt idx="338">
                  <c:v>43.522781000000002</c:v>
                </c:pt>
                <c:pt idx="339">
                  <c:v>43.189583000000006</c:v>
                </c:pt>
                <c:pt idx="340">
                  <c:v>42.855403999999993</c:v>
                </c:pt>
                <c:pt idx="341">
                  <c:v>42.520245000000003</c:v>
                </c:pt>
                <c:pt idx="342">
                  <c:v>42.184105000000002</c:v>
                </c:pt>
                <c:pt idx="343">
                  <c:v>41.846984999999997</c:v>
                </c:pt>
                <c:pt idx="344">
                  <c:v>41.508884000000002</c:v>
                </c:pt>
                <c:pt idx="345">
                  <c:v>41.169807000000006</c:v>
                </c:pt>
                <c:pt idx="346">
                  <c:v>40.829750000000011</c:v>
                </c:pt>
                <c:pt idx="347">
                  <c:v>40.488712000000028</c:v>
                </c:pt>
                <c:pt idx="348">
                  <c:v>40.146694000000004</c:v>
                </c:pt>
                <c:pt idx="349">
                  <c:v>39.803696000000002</c:v>
                </c:pt>
                <c:pt idx="350">
                  <c:v>39.459717000000005</c:v>
                </c:pt>
                <c:pt idx="351">
                  <c:v>39.114758000000002</c:v>
                </c:pt>
                <c:pt idx="352">
                  <c:v>38.768818000000039</c:v>
                </c:pt>
                <c:pt idx="353">
                  <c:v>38.421897999999999</c:v>
                </c:pt>
                <c:pt idx="354">
                  <c:v>38.073997000000006</c:v>
                </c:pt>
                <c:pt idx="355">
                  <c:v>37.72512100000003</c:v>
                </c:pt>
                <c:pt idx="356">
                  <c:v>37.375263000000004</c:v>
                </c:pt>
                <c:pt idx="357">
                  <c:v>37.024426000000005</c:v>
                </c:pt>
                <c:pt idx="358">
                  <c:v>36.672607000000006</c:v>
                </c:pt>
                <c:pt idx="359">
                  <c:v>36.319808999999999</c:v>
                </c:pt>
                <c:pt idx="360">
                  <c:v>35.966030000000003</c:v>
                </c:pt>
                <c:pt idx="361">
                  <c:v>35.611271000000002</c:v>
                </c:pt>
                <c:pt idx="362">
                  <c:v>35.255531000000012</c:v>
                </c:pt>
                <c:pt idx="363">
                  <c:v>34.898811000000002</c:v>
                </c:pt>
                <c:pt idx="364">
                  <c:v>34.541111000000001</c:v>
                </c:pt>
                <c:pt idx="365">
                  <c:v>34.182434000000001</c:v>
                </c:pt>
                <c:pt idx="366">
                  <c:v>33.822777000000002</c:v>
                </c:pt>
                <c:pt idx="367">
                  <c:v>33.462139000000029</c:v>
                </c:pt>
                <c:pt idx="368">
                  <c:v>33.100521000000001</c:v>
                </c:pt>
                <c:pt idx="369">
                  <c:v>32.737923000000002</c:v>
                </c:pt>
                <c:pt idx="370">
                  <c:v>32.374344000000001</c:v>
                </c:pt>
                <c:pt idx="371">
                  <c:v>32.009785000000001</c:v>
                </c:pt>
                <c:pt idx="372">
                  <c:v>31.644245000000005</c:v>
                </c:pt>
                <c:pt idx="373">
                  <c:v>31.277726999999981</c:v>
                </c:pt>
                <c:pt idx="374">
                  <c:v>30.910228999999987</c:v>
                </c:pt>
                <c:pt idx="375">
                  <c:v>30.54175</c:v>
                </c:pt>
                <c:pt idx="376">
                  <c:v>30.172291000000001</c:v>
                </c:pt>
                <c:pt idx="377">
                  <c:v>29.801851000000024</c:v>
                </c:pt>
                <c:pt idx="378">
                  <c:v>29.430432999999979</c:v>
                </c:pt>
                <c:pt idx="379">
                  <c:v>29.058035</c:v>
                </c:pt>
                <c:pt idx="380">
                  <c:v>28.684656</c:v>
                </c:pt>
                <c:pt idx="381">
                  <c:v>28.310296999999988</c:v>
                </c:pt>
                <c:pt idx="382">
                  <c:v>27.93495800000003</c:v>
                </c:pt>
                <c:pt idx="383">
                  <c:v>27.558639999999979</c:v>
                </c:pt>
                <c:pt idx="384">
                  <c:v>27.181341</c:v>
                </c:pt>
                <c:pt idx="385">
                  <c:v>26.803062000000001</c:v>
                </c:pt>
                <c:pt idx="386">
                  <c:v>26.423802999999989</c:v>
                </c:pt>
                <c:pt idx="387">
                  <c:v>26.043564</c:v>
                </c:pt>
                <c:pt idx="388">
                  <c:v>25.662345999999989</c:v>
                </c:pt>
                <c:pt idx="389">
                  <c:v>25.280147999999979</c:v>
                </c:pt>
                <c:pt idx="390">
                  <c:v>24.896969000000013</c:v>
                </c:pt>
                <c:pt idx="391">
                  <c:v>24.512810000000005</c:v>
                </c:pt>
                <c:pt idx="392">
                  <c:v>24.127669999999988</c:v>
                </c:pt>
                <c:pt idx="393">
                  <c:v>23.741551999999999</c:v>
                </c:pt>
                <c:pt idx="394">
                  <c:v>23.354454000000015</c:v>
                </c:pt>
                <c:pt idx="395">
                  <c:v>22.966374999999989</c:v>
                </c:pt>
                <c:pt idx="396">
                  <c:v>22.577316</c:v>
                </c:pt>
                <c:pt idx="397">
                  <c:v>22.187277000000005</c:v>
                </c:pt>
                <c:pt idx="398">
                  <c:v>21.796258999999999</c:v>
                </c:pt>
                <c:pt idx="399">
                  <c:v>21.404261000000005</c:v>
                </c:pt>
                <c:pt idx="400">
                  <c:v>21.011282000000001</c:v>
                </c:pt>
                <c:pt idx="401">
                  <c:v>20.617322999999999</c:v>
                </c:pt>
                <c:pt idx="402">
                  <c:v>20.222382999999979</c:v>
                </c:pt>
                <c:pt idx="403">
                  <c:v>19.826466</c:v>
                </c:pt>
                <c:pt idx="404">
                  <c:v>19.429566999999981</c:v>
                </c:pt>
                <c:pt idx="405">
                  <c:v>19.031689</c:v>
                </c:pt>
                <c:pt idx="406">
                  <c:v>18.632829999999988</c:v>
                </c:pt>
                <c:pt idx="407">
                  <c:v>18.232990000000001</c:v>
                </c:pt>
                <c:pt idx="408">
                  <c:v>17.832172</c:v>
                </c:pt>
                <c:pt idx="409">
                  <c:v>17.430374</c:v>
                </c:pt>
                <c:pt idx="410">
                  <c:v>17.027595999999999</c:v>
                </c:pt>
                <c:pt idx="411">
                  <c:v>16.623837000000005</c:v>
                </c:pt>
                <c:pt idx="412">
                  <c:v>16.219097000000001</c:v>
                </c:pt>
                <c:pt idx="413">
                  <c:v>15.813378</c:v>
                </c:pt>
                <c:pt idx="414">
                  <c:v>15.406680000000007</c:v>
                </c:pt>
                <c:pt idx="415">
                  <c:v>14.999002000000004</c:v>
                </c:pt>
                <c:pt idx="416">
                  <c:v>14.590343000000001</c:v>
                </c:pt>
                <c:pt idx="417">
                  <c:v>14.180704</c:v>
                </c:pt>
                <c:pt idx="418">
                  <c:v>13.770085</c:v>
                </c:pt>
                <c:pt idx="419">
                  <c:v>13.358487000000007</c:v>
                </c:pt>
                <c:pt idx="420">
                  <c:v>12.945909</c:v>
                </c:pt>
                <c:pt idx="421">
                  <c:v>12.532350000000001</c:v>
                </c:pt>
                <c:pt idx="422">
                  <c:v>12.117811</c:v>
                </c:pt>
                <c:pt idx="423">
                  <c:v>11.702292</c:v>
                </c:pt>
                <c:pt idx="424">
                  <c:v>11.285794000000006</c:v>
                </c:pt>
                <c:pt idx="425">
                  <c:v>10.868316</c:v>
                </c:pt>
                <c:pt idx="426">
                  <c:v>10.449857</c:v>
                </c:pt>
                <c:pt idx="427">
                  <c:v>10.030418000000001</c:v>
                </c:pt>
                <c:pt idx="428">
                  <c:v>9.61</c:v>
                </c:pt>
                <c:pt idx="429">
                  <c:v>9.1886010000000002</c:v>
                </c:pt>
                <c:pt idx="430">
                  <c:v>8.7662230000000001</c:v>
                </c:pt>
                <c:pt idx="431">
                  <c:v>8.3428640000000005</c:v>
                </c:pt>
                <c:pt idx="432">
                  <c:v>7.918526</c:v>
                </c:pt>
                <c:pt idx="433">
                  <c:v>7.4932070000000035</c:v>
                </c:pt>
                <c:pt idx="434">
                  <c:v>7.0669079999999962</c:v>
                </c:pt>
                <c:pt idx="435">
                  <c:v>6.6396300000000004</c:v>
                </c:pt>
                <c:pt idx="436">
                  <c:v>6.2113709999999998</c:v>
                </c:pt>
                <c:pt idx="437">
                  <c:v>5.782133</c:v>
                </c:pt>
                <c:pt idx="438">
                  <c:v>5.3519139999999963</c:v>
                </c:pt>
                <c:pt idx="439">
                  <c:v>4.9207159999999961</c:v>
                </c:pt>
                <c:pt idx="440">
                  <c:v>4.488537</c:v>
                </c:pt>
                <c:pt idx="441">
                  <c:v>4.0553790000000003</c:v>
                </c:pt>
                <c:pt idx="442">
                  <c:v>3.6212399999999998</c:v>
                </c:pt>
                <c:pt idx="443">
                  <c:v>3.1861220000000001</c:v>
                </c:pt>
                <c:pt idx="444">
                  <c:v>2.7500230000000001</c:v>
                </c:pt>
                <c:pt idx="445">
                  <c:v>2.3129449999999974</c:v>
                </c:pt>
                <c:pt idx="446">
                  <c:v>1.8748860000000001</c:v>
                </c:pt>
                <c:pt idx="447">
                  <c:v>1.4358479999999998</c:v>
                </c:pt>
                <c:pt idx="448">
                  <c:v>0.99582999999999999</c:v>
                </c:pt>
                <c:pt idx="449">
                  <c:v>0.55483099999999996</c:v>
                </c:pt>
                <c:pt idx="450">
                  <c:v>0.11285299999999997</c:v>
                </c:pt>
                <c:pt idx="451">
                  <c:v>-0.33010600000000023</c:v>
                </c:pt>
                <c:pt idx="452">
                  <c:v>-0.77404399999999962</c:v>
                </c:pt>
                <c:pt idx="453">
                  <c:v>-1.2189629999999998</c:v>
                </c:pt>
                <c:pt idx="454">
                  <c:v>-1.6648609999999999</c:v>
                </c:pt>
                <c:pt idx="455">
                  <c:v>-2.111739</c:v>
                </c:pt>
                <c:pt idx="456">
                  <c:v>-2.5595979999999998</c:v>
                </c:pt>
                <c:pt idx="457">
                  <c:v>-3.0084360000000001</c:v>
                </c:pt>
                <c:pt idx="458">
                  <c:v>-3.4582549999999981</c:v>
                </c:pt>
                <c:pt idx="459">
                  <c:v>-3.9090529999999979</c:v>
                </c:pt>
                <c:pt idx="460">
                  <c:v>-4.3608309999999957</c:v>
                </c:pt>
                <c:pt idx="461">
                  <c:v>-4.813589999999996</c:v>
                </c:pt>
                <c:pt idx="462">
                  <c:v>-5.267328</c:v>
                </c:pt>
                <c:pt idx="463">
                  <c:v>-5.7220459999999962</c:v>
                </c:pt>
                <c:pt idx="464">
                  <c:v>-6.1777449999999963</c:v>
                </c:pt>
                <c:pt idx="465">
                  <c:v>-6.634423</c:v>
                </c:pt>
                <c:pt idx="466">
                  <c:v>-7.0920819999999969</c:v>
                </c:pt>
                <c:pt idx="467">
                  <c:v>-7.5507200000000001</c:v>
                </c:pt>
                <c:pt idx="468">
                  <c:v>-8.0103380000000008</c:v>
                </c:pt>
                <c:pt idx="469">
                  <c:v>-8.4709360000000071</c:v>
                </c:pt>
                <c:pt idx="470">
                  <c:v>-8.9325140000000047</c:v>
                </c:pt>
                <c:pt idx="471">
                  <c:v>-9.395073</c:v>
                </c:pt>
                <c:pt idx="472">
                  <c:v>-9.8586110000000016</c:v>
                </c:pt>
                <c:pt idx="473">
                  <c:v>-10.323130000000004</c:v>
                </c:pt>
                <c:pt idx="474">
                  <c:v>-10.788627999999999</c:v>
                </c:pt>
                <c:pt idx="475">
                  <c:v>-11.255106000000007</c:v>
                </c:pt>
                <c:pt idx="476">
                  <c:v>-11.722565000000001</c:v>
                </c:pt>
                <c:pt idx="477">
                  <c:v>-12.191003</c:v>
                </c:pt>
                <c:pt idx="478">
                  <c:v>-12.660421000000001</c:v>
                </c:pt>
                <c:pt idx="479">
                  <c:v>-13.130819000000001</c:v>
                </c:pt>
                <c:pt idx="480">
                  <c:v>-13.602198</c:v>
                </c:pt>
                <c:pt idx="481">
                  <c:v>-14.074556000000007</c:v>
                </c:pt>
                <c:pt idx="482">
                  <c:v>-14.547893999999999</c:v>
                </c:pt>
                <c:pt idx="483">
                  <c:v>-15.022213000000001</c:v>
                </c:pt>
                <c:pt idx="484">
                  <c:v>-15.497511000000001</c:v>
                </c:pt>
                <c:pt idx="485">
                  <c:v>-15.973789000000007</c:v>
                </c:pt>
                <c:pt idx="486">
                  <c:v>-16.451048</c:v>
                </c:pt>
                <c:pt idx="487">
                  <c:v>-16.929286999999981</c:v>
                </c:pt>
                <c:pt idx="488">
                  <c:v>-17.408503999999979</c:v>
                </c:pt>
                <c:pt idx="489">
                  <c:v>-17.888701999999981</c:v>
                </c:pt>
                <c:pt idx="490">
                  <c:v>-18.369880999999999</c:v>
                </c:pt>
                <c:pt idx="491">
                  <c:v>-18.852038999999987</c:v>
                </c:pt>
                <c:pt idx="492">
                  <c:v>-19.335177999999999</c:v>
                </c:pt>
                <c:pt idx="493">
                  <c:v>-19.819296000000001</c:v>
                </c:pt>
                <c:pt idx="494">
                  <c:v>-20.304393999999988</c:v>
                </c:pt>
                <c:pt idx="495">
                  <c:v>-20.790471999999987</c:v>
                </c:pt>
                <c:pt idx="496">
                  <c:v>-21.277531</c:v>
                </c:pt>
                <c:pt idx="497">
                  <c:v>-21.765569999999979</c:v>
                </c:pt>
                <c:pt idx="498">
                  <c:v>-22.254587000000001</c:v>
                </c:pt>
                <c:pt idx="499">
                  <c:v>-22.744585000000001</c:v>
                </c:pt>
                <c:pt idx="500">
                  <c:v>-23.235562999999985</c:v>
                </c:pt>
                <c:pt idx="501">
                  <c:v>-23.727521999999986</c:v>
                </c:pt>
                <c:pt idx="502">
                  <c:v>-24.220461</c:v>
                </c:pt>
                <c:pt idx="503">
                  <c:v>-24.714378000000014</c:v>
                </c:pt>
                <c:pt idx="504">
                  <c:v>-25.209275999999999</c:v>
                </c:pt>
                <c:pt idx="505">
                  <c:v>-25.705154</c:v>
                </c:pt>
                <c:pt idx="506">
                  <c:v>-26.20201299999998</c:v>
                </c:pt>
                <c:pt idx="507">
                  <c:v>-26.699852000000014</c:v>
                </c:pt>
                <c:pt idx="508">
                  <c:v>-27.198668999999999</c:v>
                </c:pt>
                <c:pt idx="509">
                  <c:v>-27.698467000000001</c:v>
                </c:pt>
                <c:pt idx="510">
                  <c:v>-28.199245000000001</c:v>
                </c:pt>
                <c:pt idx="511">
                  <c:v>-28.701004000000001</c:v>
                </c:pt>
                <c:pt idx="512">
                  <c:v>-29.203742999999971</c:v>
                </c:pt>
                <c:pt idx="513">
                  <c:v>-29.707460000000001</c:v>
                </c:pt>
                <c:pt idx="514">
                  <c:v>-30.212157999999999</c:v>
                </c:pt>
                <c:pt idx="515">
                  <c:v>-30.717835999999998</c:v>
                </c:pt>
                <c:pt idx="516">
                  <c:v>-31.224495000000001</c:v>
                </c:pt>
                <c:pt idx="517">
                  <c:v>-31.732133999999981</c:v>
                </c:pt>
                <c:pt idx="518">
                  <c:v>-32.240753000000012</c:v>
                </c:pt>
                <c:pt idx="519">
                  <c:v>-32.750351000000002</c:v>
                </c:pt>
                <c:pt idx="520">
                  <c:v>-33.260929000000012</c:v>
                </c:pt>
                <c:pt idx="521">
                  <c:v>-33.772488000000003</c:v>
                </c:pt>
                <c:pt idx="522">
                  <c:v>-34.285027000000007</c:v>
                </c:pt>
                <c:pt idx="523">
                  <c:v>-34.79854600000003</c:v>
                </c:pt>
                <c:pt idx="524">
                  <c:v>-35.313045999999993</c:v>
                </c:pt>
                <c:pt idx="525">
                  <c:v>-35.828522000000028</c:v>
                </c:pt>
                <c:pt idx="526">
                  <c:v>-36.344977999999998</c:v>
                </c:pt>
                <c:pt idx="527">
                  <c:v>-36.862415000000013</c:v>
                </c:pt>
                <c:pt idx="528">
                  <c:v>-37.380833000000003</c:v>
                </c:pt>
                <c:pt idx="529">
                  <c:v>-37.900230000000001</c:v>
                </c:pt>
                <c:pt idx="530">
                  <c:v>-38.420609000000006</c:v>
                </c:pt>
                <c:pt idx="531">
                  <c:v>-38.941966999999998</c:v>
                </c:pt>
                <c:pt idx="532">
                  <c:v>-39.464306000000001</c:v>
                </c:pt>
                <c:pt idx="533">
                  <c:v>-39.987624999999994</c:v>
                </c:pt>
                <c:pt idx="534">
                  <c:v>-40.511924999999998</c:v>
                </c:pt>
                <c:pt idx="535">
                  <c:v>-41.037201000000003</c:v>
                </c:pt>
                <c:pt idx="536">
                  <c:v>-41.563457</c:v>
                </c:pt>
                <c:pt idx="537">
                  <c:v>-42.090694000000006</c:v>
                </c:pt>
                <c:pt idx="538">
                  <c:v>-42.61891200000003</c:v>
                </c:pt>
                <c:pt idx="539">
                  <c:v>-43.148109000000012</c:v>
                </c:pt>
                <c:pt idx="540">
                  <c:v>-43.678288000000002</c:v>
                </c:pt>
                <c:pt idx="541">
                  <c:v>-44.209446</c:v>
                </c:pt>
                <c:pt idx="542">
                  <c:v>-44.741585000000001</c:v>
                </c:pt>
                <c:pt idx="543">
                  <c:v>-45.274704</c:v>
                </c:pt>
                <c:pt idx="544">
                  <c:v>-45.808804000000002</c:v>
                </c:pt>
                <c:pt idx="545">
                  <c:v>-46.343879999999999</c:v>
                </c:pt>
                <c:pt idx="546">
                  <c:v>-46.879936000000001</c:v>
                </c:pt>
                <c:pt idx="547">
                  <c:v>-47.416973000000006</c:v>
                </c:pt>
                <c:pt idx="548">
                  <c:v>-47.954989999999995</c:v>
                </c:pt>
                <c:pt idx="549">
                  <c:v>-48.493988000000002</c:v>
                </c:pt>
                <c:pt idx="550">
                  <c:v>-49.033966000000007</c:v>
                </c:pt>
                <c:pt idx="551">
                  <c:v>-49.574924000000003</c:v>
                </c:pt>
                <c:pt idx="552">
                  <c:v>-50.116863000000002</c:v>
                </c:pt>
                <c:pt idx="553">
                  <c:v>-50.659782</c:v>
                </c:pt>
                <c:pt idx="554">
                  <c:v>-51.203682000000001</c:v>
                </c:pt>
                <c:pt idx="555">
                  <c:v>-51.748558000000038</c:v>
                </c:pt>
                <c:pt idx="556">
                  <c:v>-52.294415000000029</c:v>
                </c:pt>
                <c:pt idx="557">
                  <c:v>-52.841250999999993</c:v>
                </c:pt>
                <c:pt idx="558">
                  <c:v>-53.389068999999999</c:v>
                </c:pt>
                <c:pt idx="559">
                  <c:v>-53.937865999999993</c:v>
                </c:pt>
                <c:pt idx="560">
                  <c:v>-54.487643999999975</c:v>
                </c:pt>
                <c:pt idx="561">
                  <c:v>-55.038403000000002</c:v>
                </c:pt>
                <c:pt idx="562">
                  <c:v>-55.590141000000003</c:v>
                </c:pt>
                <c:pt idx="563">
                  <c:v>-56.142860000000006</c:v>
                </c:pt>
                <c:pt idx="564">
                  <c:v>-56.696560000000012</c:v>
                </c:pt>
                <c:pt idx="565">
                  <c:v>-57.251236000000006</c:v>
                </c:pt>
                <c:pt idx="566">
                  <c:v>-57.806891999999998</c:v>
                </c:pt>
                <c:pt idx="567">
                  <c:v>-58.363529</c:v>
                </c:pt>
                <c:pt idx="568">
                  <c:v>-58.921146</c:v>
                </c:pt>
                <c:pt idx="569">
                  <c:v>-59.479744000000004</c:v>
                </c:pt>
                <c:pt idx="570">
                  <c:v>-60.039322000000013</c:v>
                </c:pt>
                <c:pt idx="571">
                  <c:v>-60.599880000000006</c:v>
                </c:pt>
                <c:pt idx="572">
                  <c:v>-61.161419000000002</c:v>
                </c:pt>
                <c:pt idx="573">
                  <c:v>-61.723938000000039</c:v>
                </c:pt>
                <c:pt idx="574">
                  <c:v>-62.287437000000004</c:v>
                </c:pt>
                <c:pt idx="575">
                  <c:v>-62.851913000000003</c:v>
                </c:pt>
                <c:pt idx="576">
                  <c:v>-63.417369999999998</c:v>
                </c:pt>
                <c:pt idx="577">
                  <c:v>-63.983806999999999</c:v>
                </c:pt>
                <c:pt idx="578">
                  <c:v>-64.551224000000076</c:v>
                </c:pt>
                <c:pt idx="579">
                  <c:v>-65.119620999999995</c:v>
                </c:pt>
                <c:pt idx="580">
                  <c:v>-65.688994999999949</c:v>
                </c:pt>
                <c:pt idx="581">
                  <c:v>-66.259354000000002</c:v>
                </c:pt>
                <c:pt idx="582">
                  <c:v>-66.830687999999981</c:v>
                </c:pt>
                <c:pt idx="583">
                  <c:v>-67.403008</c:v>
                </c:pt>
                <c:pt idx="584">
                  <c:v>-67.976303000000001</c:v>
                </c:pt>
                <c:pt idx="585">
                  <c:v>-68.550583000000003</c:v>
                </c:pt>
                <c:pt idx="586">
                  <c:v>-69.125838999999885</c:v>
                </c:pt>
                <c:pt idx="587">
                  <c:v>-69.702079999999981</c:v>
                </c:pt>
                <c:pt idx="588">
                  <c:v>-70.279297</c:v>
                </c:pt>
                <c:pt idx="589">
                  <c:v>-70.857497999999978</c:v>
                </c:pt>
                <c:pt idx="590">
                  <c:v>-71.436676000000006</c:v>
                </c:pt>
                <c:pt idx="591">
                  <c:v>-72.016830000000013</c:v>
                </c:pt>
                <c:pt idx="592">
                  <c:v>-72.597969000000077</c:v>
                </c:pt>
                <c:pt idx="593">
                  <c:v>-73.180083999999979</c:v>
                </c:pt>
                <c:pt idx="594">
                  <c:v>-73.763183999999995</c:v>
                </c:pt>
                <c:pt idx="595">
                  <c:v>-74.347260000000077</c:v>
                </c:pt>
                <c:pt idx="596">
                  <c:v>-74.932320000000004</c:v>
                </c:pt>
                <c:pt idx="597">
                  <c:v>-75.518355999999983</c:v>
                </c:pt>
                <c:pt idx="598">
                  <c:v>-76.105376999999905</c:v>
                </c:pt>
                <c:pt idx="599">
                  <c:v>-76.693374999999989</c:v>
                </c:pt>
                <c:pt idx="600">
                  <c:v>-77.282348999999925</c:v>
                </c:pt>
                <c:pt idx="601">
                  <c:v>-77.872306999999907</c:v>
                </c:pt>
                <c:pt idx="602">
                  <c:v>-78.463241999999994</c:v>
                </c:pt>
                <c:pt idx="603">
                  <c:v>-79.055160999999998</c:v>
                </c:pt>
                <c:pt idx="604">
                  <c:v>-79.648055999999983</c:v>
                </c:pt>
                <c:pt idx="605">
                  <c:v>-80.241935999999995</c:v>
                </c:pt>
                <c:pt idx="606">
                  <c:v>-80.836791999999988</c:v>
                </c:pt>
                <c:pt idx="607">
                  <c:v>-81.432631999999998</c:v>
                </c:pt>
                <c:pt idx="608">
                  <c:v>-82.029449</c:v>
                </c:pt>
                <c:pt idx="609">
                  <c:v>-82.627251000000001</c:v>
                </c:pt>
                <c:pt idx="610">
                  <c:v>-83.226027999999999</c:v>
                </c:pt>
                <c:pt idx="611">
                  <c:v>-83.825782999999916</c:v>
                </c:pt>
                <c:pt idx="612">
                  <c:v>-84.426520999999994</c:v>
                </c:pt>
                <c:pt idx="613">
                  <c:v>-85.028235999999978</c:v>
                </c:pt>
                <c:pt idx="614">
                  <c:v>-85.630935999999949</c:v>
                </c:pt>
                <c:pt idx="615">
                  <c:v>-86.234612000000027</c:v>
                </c:pt>
                <c:pt idx="616">
                  <c:v>-86.83927199999998</c:v>
                </c:pt>
                <c:pt idx="617">
                  <c:v>-87.444908000000027</c:v>
                </c:pt>
                <c:pt idx="618">
                  <c:v>-88.051529000000059</c:v>
                </c:pt>
                <c:pt idx="619">
                  <c:v>-88.659126000000001</c:v>
                </c:pt>
                <c:pt idx="620">
                  <c:v>-89.267700000000005</c:v>
                </c:pt>
                <c:pt idx="621">
                  <c:v>-89.877257999999998</c:v>
                </c:pt>
                <c:pt idx="622">
                  <c:v>-90.487792999999982</c:v>
                </c:pt>
                <c:pt idx="623">
                  <c:v>-91.099311999999998</c:v>
                </c:pt>
                <c:pt idx="624">
                  <c:v>-91.711806999999993</c:v>
                </c:pt>
                <c:pt idx="625">
                  <c:v>-92.325286999999989</c:v>
                </c:pt>
                <c:pt idx="626">
                  <c:v>-92.939743000000007</c:v>
                </c:pt>
                <c:pt idx="627">
                  <c:v>-93.555183</c:v>
                </c:pt>
                <c:pt idx="628">
                  <c:v>-94.171599999999998</c:v>
                </c:pt>
                <c:pt idx="629">
                  <c:v>-94.789000999999999</c:v>
                </c:pt>
                <c:pt idx="630">
                  <c:v>-95.407379000000006</c:v>
                </c:pt>
                <c:pt idx="631">
                  <c:v>-96.026732999999894</c:v>
                </c:pt>
                <c:pt idx="632">
                  <c:v>-96.64707199999998</c:v>
                </c:pt>
                <c:pt idx="633">
                  <c:v>-97.268386999999947</c:v>
                </c:pt>
                <c:pt idx="634">
                  <c:v>-97.890686000000002</c:v>
                </c:pt>
                <c:pt idx="635">
                  <c:v>-98.513962000000006</c:v>
                </c:pt>
                <c:pt idx="636">
                  <c:v>-99.138221999999999</c:v>
                </c:pt>
                <c:pt idx="637">
                  <c:v>-99.763458</c:v>
                </c:pt>
                <c:pt idx="638">
                  <c:v>-100.389679</c:v>
                </c:pt>
                <c:pt idx="639">
                  <c:v>-101.016876</c:v>
                </c:pt>
                <c:pt idx="640">
                  <c:v>-101.64505</c:v>
                </c:pt>
                <c:pt idx="641">
                  <c:v>-102.274208</c:v>
                </c:pt>
                <c:pt idx="642">
                  <c:v>-102.90434300000005</c:v>
                </c:pt>
                <c:pt idx="643">
                  <c:v>-103.535461</c:v>
                </c:pt>
                <c:pt idx="644">
                  <c:v>-104.167557</c:v>
                </c:pt>
                <c:pt idx="645">
                  <c:v>-104.800636</c:v>
                </c:pt>
                <c:pt idx="646">
                  <c:v>-105.43469200000006</c:v>
                </c:pt>
                <c:pt idx="647">
                  <c:v>-106.069733</c:v>
                </c:pt>
                <c:pt idx="648">
                  <c:v>-106.70574999999998</c:v>
                </c:pt>
                <c:pt idx="649">
                  <c:v>-107.34275100000001</c:v>
                </c:pt>
                <c:pt idx="650">
                  <c:v>-107.980728</c:v>
                </c:pt>
                <c:pt idx="651">
                  <c:v>-108.619682</c:v>
                </c:pt>
                <c:pt idx="652">
                  <c:v>-109.25962100000002</c:v>
                </c:pt>
                <c:pt idx="653">
                  <c:v>-109.900536</c:v>
                </c:pt>
                <c:pt idx="654">
                  <c:v>-110.542435</c:v>
                </c:pt>
                <c:pt idx="655">
                  <c:v>-111.18530999999994</c:v>
                </c:pt>
                <c:pt idx="656">
                  <c:v>-111.82916999999999</c:v>
                </c:pt>
                <c:pt idx="657">
                  <c:v>-112.474007</c:v>
                </c:pt>
                <c:pt idx="658">
                  <c:v>-113.119827</c:v>
                </c:pt>
                <c:pt idx="659">
                  <c:v>-113.76662400000008</c:v>
                </c:pt>
                <c:pt idx="660">
                  <c:v>-114.41439800000002</c:v>
                </c:pt>
                <c:pt idx="661">
                  <c:v>-115.06315600000002</c:v>
                </c:pt>
                <c:pt idx="662">
                  <c:v>-115.712891</c:v>
                </c:pt>
                <c:pt idx="663">
                  <c:v>-116.36360900000005</c:v>
                </c:pt>
                <c:pt idx="664">
                  <c:v>-117.015305</c:v>
                </c:pt>
                <c:pt idx="665">
                  <c:v>-117.667984</c:v>
                </c:pt>
                <c:pt idx="666">
                  <c:v>-118.32164</c:v>
                </c:pt>
                <c:pt idx="667">
                  <c:v>-118.97628</c:v>
                </c:pt>
                <c:pt idx="668">
                  <c:v>-119.631897</c:v>
                </c:pt>
                <c:pt idx="669">
                  <c:v>-120.28849799999998</c:v>
                </c:pt>
                <c:pt idx="670">
                  <c:v>-120.94607499999999</c:v>
                </c:pt>
                <c:pt idx="671">
                  <c:v>-121.60463</c:v>
                </c:pt>
                <c:pt idx="672">
                  <c:v>-122.26416800000005</c:v>
                </c:pt>
                <c:pt idx="673">
                  <c:v>-122.92468300000006</c:v>
                </c:pt>
                <c:pt idx="674">
                  <c:v>-123.58618199999998</c:v>
                </c:pt>
                <c:pt idx="675">
                  <c:v>-124.24865699999999</c:v>
                </c:pt>
                <c:pt idx="676">
                  <c:v>-124.91211699999999</c:v>
                </c:pt>
                <c:pt idx="677">
                  <c:v>-125.576553</c:v>
                </c:pt>
                <c:pt idx="678">
                  <c:v>-126.24197400000006</c:v>
                </c:pt>
                <c:pt idx="679">
                  <c:v>-126.90837099999995</c:v>
                </c:pt>
                <c:pt idx="680">
                  <c:v>-127.57574499999994</c:v>
                </c:pt>
                <c:pt idx="681">
                  <c:v>-128.24409499999987</c:v>
                </c:pt>
                <c:pt idx="682">
                  <c:v>-128.91343700000004</c:v>
                </c:pt>
                <c:pt idx="683">
                  <c:v>-129.58375499999988</c:v>
                </c:pt>
                <c:pt idx="684">
                  <c:v>-130.25505099999998</c:v>
                </c:pt>
                <c:pt idx="685">
                  <c:v>-130.92732200000012</c:v>
                </c:pt>
                <c:pt idx="686">
                  <c:v>-131.60058599999988</c:v>
                </c:pt>
                <c:pt idx="687">
                  <c:v>-132.27482599999988</c:v>
                </c:pt>
                <c:pt idx="688">
                  <c:v>-132.95004300000011</c:v>
                </c:pt>
                <c:pt idx="689">
                  <c:v>-133.62623600000012</c:v>
                </c:pt>
                <c:pt idx="690">
                  <c:v>-134.30340600000011</c:v>
                </c:pt>
                <c:pt idx="691">
                  <c:v>-134.98156700000001</c:v>
                </c:pt>
                <c:pt idx="692">
                  <c:v>-135.660706</c:v>
                </c:pt>
                <c:pt idx="693">
                  <c:v>-136.34082000000001</c:v>
                </c:pt>
                <c:pt idx="694">
                  <c:v>-137.02191200000001</c:v>
                </c:pt>
                <c:pt idx="695">
                  <c:v>-137.70399499999988</c:v>
                </c:pt>
                <c:pt idx="696">
                  <c:v>-138.38705400000001</c:v>
                </c:pt>
                <c:pt idx="697">
                  <c:v>-139.071091</c:v>
                </c:pt>
                <c:pt idx="698">
                  <c:v>-139.75610399999999</c:v>
                </c:pt>
                <c:pt idx="699">
                  <c:v>-140.4421080000001</c:v>
                </c:pt>
                <c:pt idx="700">
                  <c:v>-141.12908899999999</c:v>
                </c:pt>
                <c:pt idx="701">
                  <c:v>-141.81704700000012</c:v>
                </c:pt>
                <c:pt idx="702">
                  <c:v>-142.50598099999999</c:v>
                </c:pt>
                <c:pt idx="703">
                  <c:v>-143.19589199999999</c:v>
                </c:pt>
                <c:pt idx="704">
                  <c:v>-143.88679500000001</c:v>
                </c:pt>
                <c:pt idx="705">
                  <c:v>-144.57867399999998</c:v>
                </c:pt>
                <c:pt idx="706">
                  <c:v>-145.27152999999998</c:v>
                </c:pt>
                <c:pt idx="707">
                  <c:v>-145.965363</c:v>
                </c:pt>
                <c:pt idx="708">
                  <c:v>-146.66018700000001</c:v>
                </c:pt>
                <c:pt idx="709">
                  <c:v>-147.35598800000011</c:v>
                </c:pt>
                <c:pt idx="710">
                  <c:v>-148.05276499999999</c:v>
                </c:pt>
                <c:pt idx="711">
                  <c:v>-148.750519</c:v>
                </c:pt>
                <c:pt idx="712">
                  <c:v>-149.44924900000001</c:v>
                </c:pt>
                <c:pt idx="713">
                  <c:v>-150.14897199999999</c:v>
                </c:pt>
                <c:pt idx="714">
                  <c:v>-150.84966999999995</c:v>
                </c:pt>
                <c:pt idx="715">
                  <c:v>-151.55134600000022</c:v>
                </c:pt>
                <c:pt idx="716">
                  <c:v>-152.253998</c:v>
                </c:pt>
                <c:pt idx="717">
                  <c:v>-152.95764200000011</c:v>
                </c:pt>
                <c:pt idx="718">
                  <c:v>-153.662262</c:v>
                </c:pt>
                <c:pt idx="719">
                  <c:v>-154.36785900000001</c:v>
                </c:pt>
                <c:pt idx="720">
                  <c:v>-155.074432</c:v>
                </c:pt>
                <c:pt idx="721">
                  <c:v>-155.781982</c:v>
                </c:pt>
                <c:pt idx="722">
                  <c:v>-156.49052399999999</c:v>
                </c:pt>
                <c:pt idx="723">
                  <c:v>-157.20004299999999</c:v>
                </c:pt>
                <c:pt idx="724">
                  <c:v>-157.910538</c:v>
                </c:pt>
                <c:pt idx="725">
                  <c:v>-158.62200900000011</c:v>
                </c:pt>
                <c:pt idx="726">
                  <c:v>-159.334473</c:v>
                </c:pt>
                <c:pt idx="727">
                  <c:v>-160.04791299999999</c:v>
                </c:pt>
                <c:pt idx="728">
                  <c:v>-160.76232900000011</c:v>
                </c:pt>
                <c:pt idx="729">
                  <c:v>-161.477722</c:v>
                </c:pt>
                <c:pt idx="730">
                  <c:v>-162.19409199999998</c:v>
                </c:pt>
                <c:pt idx="731">
                  <c:v>-162.91145299999999</c:v>
                </c:pt>
                <c:pt idx="732">
                  <c:v>-163.62979099999998</c:v>
                </c:pt>
                <c:pt idx="733">
                  <c:v>-164.34910600000001</c:v>
                </c:pt>
                <c:pt idx="734">
                  <c:v>-165.06939700000001</c:v>
                </c:pt>
                <c:pt idx="735">
                  <c:v>-165.79067999999998</c:v>
                </c:pt>
                <c:pt idx="736">
                  <c:v>-166.51293900000007</c:v>
                </c:pt>
                <c:pt idx="737">
                  <c:v>-167.236176</c:v>
                </c:pt>
                <c:pt idx="738">
                  <c:v>-167.96038800000011</c:v>
                </c:pt>
                <c:pt idx="739">
                  <c:v>-168.68559299999998</c:v>
                </c:pt>
                <c:pt idx="740">
                  <c:v>-169.41177399999998</c:v>
                </c:pt>
                <c:pt idx="741">
                  <c:v>-170.13893100000001</c:v>
                </c:pt>
                <c:pt idx="742">
                  <c:v>-170.867065</c:v>
                </c:pt>
                <c:pt idx="743">
                  <c:v>-171.59617600000001</c:v>
                </c:pt>
                <c:pt idx="744">
                  <c:v>-172.32627900000011</c:v>
                </c:pt>
                <c:pt idx="745">
                  <c:v>-173.05735800000011</c:v>
                </c:pt>
                <c:pt idx="746">
                  <c:v>-173.789413</c:v>
                </c:pt>
                <c:pt idx="747">
                  <c:v>-174.52244600000026</c:v>
                </c:pt>
                <c:pt idx="748">
                  <c:v>-175.25647000000001</c:v>
                </c:pt>
                <c:pt idx="749">
                  <c:v>-175.99147000000011</c:v>
                </c:pt>
                <c:pt idx="750">
                  <c:v>-176.72744800000012</c:v>
                </c:pt>
                <c:pt idx="751">
                  <c:v>-177.46440100000001</c:v>
                </c:pt>
                <c:pt idx="752">
                  <c:v>-178.20233200000001</c:v>
                </c:pt>
                <c:pt idx="753">
                  <c:v>-178.94125399999999</c:v>
                </c:pt>
                <c:pt idx="754">
                  <c:v>-179.681152</c:v>
                </c:pt>
                <c:pt idx="755">
                  <c:v>-180.42202800000015</c:v>
                </c:pt>
                <c:pt idx="756">
                  <c:v>-181.16387899999998</c:v>
                </c:pt>
                <c:pt idx="757">
                  <c:v>-181.906723</c:v>
                </c:pt>
                <c:pt idx="758">
                  <c:v>-182.650543</c:v>
                </c:pt>
                <c:pt idx="759">
                  <c:v>-183.39534000000012</c:v>
                </c:pt>
                <c:pt idx="760">
                  <c:v>-184.14111299999999</c:v>
                </c:pt>
                <c:pt idx="761">
                  <c:v>-184.88786300000001</c:v>
                </c:pt>
                <c:pt idx="762">
                  <c:v>-185.63560499999988</c:v>
                </c:pt>
                <c:pt idx="763">
                  <c:v>-186.38432300000011</c:v>
                </c:pt>
                <c:pt idx="764">
                  <c:v>-187.134018</c:v>
                </c:pt>
                <c:pt idx="765">
                  <c:v>-187.88468900000001</c:v>
                </c:pt>
                <c:pt idx="766">
                  <c:v>-188.63635299999999</c:v>
                </c:pt>
                <c:pt idx="767">
                  <c:v>-189.38899200000012</c:v>
                </c:pt>
                <c:pt idx="768">
                  <c:v>-190.14260899999999</c:v>
                </c:pt>
                <c:pt idx="769">
                  <c:v>-190.89720200000011</c:v>
                </c:pt>
                <c:pt idx="770">
                  <c:v>-191.652771</c:v>
                </c:pt>
                <c:pt idx="771">
                  <c:v>-192.40933200000001</c:v>
                </c:pt>
                <c:pt idx="772">
                  <c:v>-193.16686999999999</c:v>
                </c:pt>
                <c:pt idx="773">
                  <c:v>-193.92538500000001</c:v>
                </c:pt>
                <c:pt idx="774">
                  <c:v>-194.68487499999998</c:v>
                </c:pt>
                <c:pt idx="775">
                  <c:v>-195.445358</c:v>
                </c:pt>
                <c:pt idx="776">
                  <c:v>-196.206818</c:v>
                </c:pt>
                <c:pt idx="777">
                  <c:v>-196.96925399999998</c:v>
                </c:pt>
                <c:pt idx="778">
                  <c:v>-197.73266599999988</c:v>
                </c:pt>
                <c:pt idx="779">
                  <c:v>-198.49707000000001</c:v>
                </c:pt>
                <c:pt idx="780">
                  <c:v>-199.262451</c:v>
                </c:pt>
                <c:pt idx="781">
                  <c:v>-200.02880900000011</c:v>
                </c:pt>
                <c:pt idx="782">
                  <c:v>-200.796143</c:v>
                </c:pt>
                <c:pt idx="783">
                  <c:v>-201.56445299999999</c:v>
                </c:pt>
                <c:pt idx="784">
                  <c:v>-202.33375499999988</c:v>
                </c:pt>
                <c:pt idx="785">
                  <c:v>-203.10403399999998</c:v>
                </c:pt>
                <c:pt idx="786">
                  <c:v>-203.87529000000001</c:v>
                </c:pt>
                <c:pt idx="787">
                  <c:v>-204.64752199999998</c:v>
                </c:pt>
                <c:pt idx="788">
                  <c:v>-205.42074600000012</c:v>
                </c:pt>
                <c:pt idx="789">
                  <c:v>-206.19494599999999</c:v>
                </c:pt>
                <c:pt idx="790">
                  <c:v>-206.970123</c:v>
                </c:pt>
                <c:pt idx="791">
                  <c:v>-207.74627699999999</c:v>
                </c:pt>
                <c:pt idx="792">
                  <c:v>-208.52340700000011</c:v>
                </c:pt>
                <c:pt idx="793">
                  <c:v>-209.30152900000004</c:v>
                </c:pt>
                <c:pt idx="794">
                  <c:v>-210.08062700000011</c:v>
                </c:pt>
                <c:pt idx="795">
                  <c:v>-210.860703</c:v>
                </c:pt>
                <c:pt idx="796">
                  <c:v>-211.64175399999988</c:v>
                </c:pt>
                <c:pt idx="797">
                  <c:v>-212.42379800000001</c:v>
                </c:pt>
                <c:pt idx="798">
                  <c:v>-213.206818</c:v>
                </c:pt>
                <c:pt idx="799">
                  <c:v>-213.990814</c:v>
                </c:pt>
                <c:pt idx="800">
                  <c:v>-214.77578699999998</c:v>
                </c:pt>
                <c:pt idx="801">
                  <c:v>-215.56173700000011</c:v>
                </c:pt>
                <c:pt idx="802">
                  <c:v>-216.348679</c:v>
                </c:pt>
                <c:pt idx="803">
                  <c:v>-217.13659699999999</c:v>
                </c:pt>
                <c:pt idx="804">
                  <c:v>-217.92549100000011</c:v>
                </c:pt>
                <c:pt idx="805">
                  <c:v>-218.71536299999988</c:v>
                </c:pt>
                <c:pt idx="806">
                  <c:v>-219.50622600000011</c:v>
                </c:pt>
                <c:pt idx="807">
                  <c:v>-220.29806499999998</c:v>
                </c:pt>
                <c:pt idx="808">
                  <c:v>-221.090881</c:v>
                </c:pt>
                <c:pt idx="809">
                  <c:v>-221.88467399999999</c:v>
                </c:pt>
                <c:pt idx="810">
                  <c:v>-222.67944299999999</c:v>
                </c:pt>
                <c:pt idx="811">
                  <c:v>-223.47520399999999</c:v>
                </c:pt>
                <c:pt idx="812">
                  <c:v>-224.271942</c:v>
                </c:pt>
                <c:pt idx="813">
                  <c:v>-225.0696559999999</c:v>
                </c:pt>
                <c:pt idx="814">
                  <c:v>-225.86834700000023</c:v>
                </c:pt>
                <c:pt idx="815">
                  <c:v>-226.66803000000004</c:v>
                </c:pt>
                <c:pt idx="816">
                  <c:v>-227.46868900000001</c:v>
                </c:pt>
                <c:pt idx="817">
                  <c:v>-228.27032499999999</c:v>
                </c:pt>
                <c:pt idx="818">
                  <c:v>-229.07293700000011</c:v>
                </c:pt>
                <c:pt idx="819">
                  <c:v>-229.876541</c:v>
                </c:pt>
                <c:pt idx="820">
                  <c:v>-230.68112200000004</c:v>
                </c:pt>
                <c:pt idx="821">
                  <c:v>-231.48667900000001</c:v>
                </c:pt>
                <c:pt idx="822">
                  <c:v>-232.29321299999998</c:v>
                </c:pt>
                <c:pt idx="823">
                  <c:v>-233.10072299999999</c:v>
                </c:pt>
                <c:pt idx="824">
                  <c:v>-233.90922499999999</c:v>
                </c:pt>
                <c:pt idx="825">
                  <c:v>-234.71870399999995</c:v>
                </c:pt>
                <c:pt idx="826">
                  <c:v>-235.52915999999999</c:v>
                </c:pt>
                <c:pt idx="827">
                  <c:v>-236.34059099999999</c:v>
                </c:pt>
                <c:pt idx="828">
                  <c:v>-237.15301499999998</c:v>
                </c:pt>
                <c:pt idx="829">
                  <c:v>-237.96641500000001</c:v>
                </c:pt>
                <c:pt idx="830">
                  <c:v>-238.78079199999999</c:v>
                </c:pt>
                <c:pt idx="831">
                  <c:v>-239.59614600000012</c:v>
                </c:pt>
                <c:pt idx="832">
                  <c:v>-240.41247600000011</c:v>
                </c:pt>
                <c:pt idx="833">
                  <c:v>-241.22979699999999</c:v>
                </c:pt>
                <c:pt idx="834">
                  <c:v>-242.04809599999999</c:v>
                </c:pt>
                <c:pt idx="835">
                  <c:v>-242.86737100000011</c:v>
                </c:pt>
                <c:pt idx="836">
                  <c:v>-243.687622</c:v>
                </c:pt>
                <c:pt idx="837">
                  <c:v>-244.50886499999999</c:v>
                </c:pt>
                <c:pt idx="838">
                  <c:v>-245.331085</c:v>
                </c:pt>
                <c:pt idx="839">
                  <c:v>-246.15428199999999</c:v>
                </c:pt>
                <c:pt idx="840">
                  <c:v>-246.978455</c:v>
                </c:pt>
                <c:pt idx="841">
                  <c:v>-247.80360399999998</c:v>
                </c:pt>
                <c:pt idx="842">
                  <c:v>-248.62974499999999</c:v>
                </c:pt>
                <c:pt idx="843">
                  <c:v>-249.456863</c:v>
                </c:pt>
                <c:pt idx="844">
                  <c:v>-250.28495799999999</c:v>
                </c:pt>
                <c:pt idx="845">
                  <c:v>-251.11402899999999</c:v>
                </c:pt>
                <c:pt idx="846">
                  <c:v>-251.94409199999998</c:v>
                </c:pt>
                <c:pt idx="847">
                  <c:v>-252.77513099999999</c:v>
                </c:pt>
                <c:pt idx="848">
                  <c:v>-253.60714700000011</c:v>
                </c:pt>
                <c:pt idx="849">
                  <c:v>-254.44014000000001</c:v>
                </c:pt>
                <c:pt idx="850">
                  <c:v>-255.27410899999998</c:v>
                </c:pt>
                <c:pt idx="851">
                  <c:v>-256.10906999999997</c:v>
                </c:pt>
                <c:pt idx="852">
                  <c:v>-256.94500699999975</c:v>
                </c:pt>
                <c:pt idx="853">
                  <c:v>-257.78192099999978</c:v>
                </c:pt>
                <c:pt idx="854">
                  <c:v>-258.61981200000002</c:v>
                </c:pt>
                <c:pt idx="855">
                  <c:v>-259.45867899999979</c:v>
                </c:pt>
                <c:pt idx="856">
                  <c:v>-260.29852299999965</c:v>
                </c:pt>
                <c:pt idx="857">
                  <c:v>-261.13937399999975</c:v>
                </c:pt>
                <c:pt idx="858">
                  <c:v>-261.98120099999966</c:v>
                </c:pt>
                <c:pt idx="859">
                  <c:v>-262.824005</c:v>
                </c:pt>
                <c:pt idx="860">
                  <c:v>-263.66778599999998</c:v>
                </c:pt>
                <c:pt idx="861">
                  <c:v>-264.51254299999999</c:v>
                </c:pt>
                <c:pt idx="862">
                  <c:v>-265.35827599999999</c:v>
                </c:pt>
                <c:pt idx="863">
                  <c:v>-266.20498700000002</c:v>
                </c:pt>
                <c:pt idx="864">
                  <c:v>-267.05267300000008</c:v>
                </c:pt>
                <c:pt idx="865">
                  <c:v>-267.9013369999995</c:v>
                </c:pt>
                <c:pt idx="866">
                  <c:v>-268.75100699999979</c:v>
                </c:pt>
                <c:pt idx="867">
                  <c:v>-269.601654</c:v>
                </c:pt>
                <c:pt idx="868">
                  <c:v>-270.45327799999978</c:v>
                </c:pt>
                <c:pt idx="869">
                  <c:v>-271.30587800000001</c:v>
                </c:pt>
                <c:pt idx="870">
                  <c:v>-272.15945399999998</c:v>
                </c:pt>
                <c:pt idx="871">
                  <c:v>-273.01400799999999</c:v>
                </c:pt>
                <c:pt idx="872">
                  <c:v>-273.86953699999975</c:v>
                </c:pt>
                <c:pt idx="873">
                  <c:v>-274.72604399999977</c:v>
                </c:pt>
                <c:pt idx="874">
                  <c:v>-275.58352699999978</c:v>
                </c:pt>
                <c:pt idx="875">
                  <c:v>-276.44201699999979</c:v>
                </c:pt>
                <c:pt idx="876">
                  <c:v>-277.30148300000002</c:v>
                </c:pt>
                <c:pt idx="877">
                  <c:v>-278.16192599999999</c:v>
                </c:pt>
                <c:pt idx="878">
                  <c:v>-279.02334599999978</c:v>
                </c:pt>
                <c:pt idx="879">
                  <c:v>-279.88574199999999</c:v>
                </c:pt>
                <c:pt idx="880">
                  <c:v>-280.74911499999979</c:v>
                </c:pt>
                <c:pt idx="881">
                  <c:v>-281.61346400000002</c:v>
                </c:pt>
                <c:pt idx="882">
                  <c:v>-282.47878999999978</c:v>
                </c:pt>
                <c:pt idx="883">
                  <c:v>-283.34509300000002</c:v>
                </c:pt>
                <c:pt idx="884">
                  <c:v>-284.212402</c:v>
                </c:pt>
                <c:pt idx="885">
                  <c:v>-285.08068800000001</c:v>
                </c:pt>
                <c:pt idx="886">
                  <c:v>-285.949951</c:v>
                </c:pt>
                <c:pt idx="887">
                  <c:v>-286.82019000000003</c:v>
                </c:pt>
                <c:pt idx="888">
                  <c:v>-287.69140599999974</c:v>
                </c:pt>
                <c:pt idx="889">
                  <c:v>-288.56359899999978</c:v>
                </c:pt>
                <c:pt idx="890">
                  <c:v>-289.43676799999957</c:v>
                </c:pt>
                <c:pt idx="891">
                  <c:v>-290.31091300000003</c:v>
                </c:pt>
                <c:pt idx="892">
                  <c:v>-291.18603499999978</c:v>
                </c:pt>
                <c:pt idx="893">
                  <c:v>-292.062164</c:v>
                </c:pt>
                <c:pt idx="894">
                  <c:v>-292.93926999999979</c:v>
                </c:pt>
                <c:pt idx="895">
                  <c:v>-293.81735200000003</c:v>
                </c:pt>
                <c:pt idx="896">
                  <c:v>-294.69641099999978</c:v>
                </c:pt>
                <c:pt idx="897">
                  <c:v>-295.57644699999975</c:v>
                </c:pt>
                <c:pt idx="898">
                  <c:v>-296.45745799999975</c:v>
                </c:pt>
                <c:pt idx="899">
                  <c:v>-297.33944700000001</c:v>
                </c:pt>
                <c:pt idx="900">
                  <c:v>-298.22241199999979</c:v>
                </c:pt>
                <c:pt idx="901">
                  <c:v>-299.10635399999978</c:v>
                </c:pt>
                <c:pt idx="902">
                  <c:v>-299.99130199999956</c:v>
                </c:pt>
                <c:pt idx="903">
                  <c:v>-300.877228</c:v>
                </c:pt>
                <c:pt idx="904">
                  <c:v>-301.7641299999998</c:v>
                </c:pt>
                <c:pt idx="905">
                  <c:v>-302.65200800000002</c:v>
                </c:pt>
                <c:pt idx="906">
                  <c:v>-303.54086300000023</c:v>
                </c:pt>
                <c:pt idx="907">
                  <c:v>-304.43069499999979</c:v>
                </c:pt>
                <c:pt idx="908">
                  <c:v>-305.32150299999978</c:v>
                </c:pt>
                <c:pt idx="909">
                  <c:v>-306.21328699999975</c:v>
                </c:pt>
                <c:pt idx="910">
                  <c:v>-307.1060789999998</c:v>
                </c:pt>
                <c:pt idx="911">
                  <c:v>-307.99984699999999</c:v>
                </c:pt>
                <c:pt idx="912">
                  <c:v>-308.89459199999999</c:v>
                </c:pt>
                <c:pt idx="913">
                  <c:v>-309.79031399999957</c:v>
                </c:pt>
                <c:pt idx="914">
                  <c:v>-310.68701199999975</c:v>
                </c:pt>
                <c:pt idx="915">
                  <c:v>-311.58468599999998</c:v>
                </c:pt>
                <c:pt idx="916">
                  <c:v>-312.48333699999949</c:v>
                </c:pt>
                <c:pt idx="917">
                  <c:v>-313.38296500000001</c:v>
                </c:pt>
                <c:pt idx="918">
                  <c:v>-314.28356899999977</c:v>
                </c:pt>
                <c:pt idx="919">
                  <c:v>-315.185181</c:v>
                </c:pt>
                <c:pt idx="920">
                  <c:v>-316.08776899999975</c:v>
                </c:pt>
                <c:pt idx="921">
                  <c:v>-316.99133299999943</c:v>
                </c:pt>
                <c:pt idx="922">
                  <c:v>-317.89587399999999</c:v>
                </c:pt>
                <c:pt idx="923">
                  <c:v>-318.80139199999979</c:v>
                </c:pt>
                <c:pt idx="924">
                  <c:v>-319.70788599999997</c:v>
                </c:pt>
                <c:pt idx="925">
                  <c:v>-320.61535599999979</c:v>
                </c:pt>
                <c:pt idx="926">
                  <c:v>-321.52380399999993</c:v>
                </c:pt>
                <c:pt idx="927">
                  <c:v>-322.43322799999964</c:v>
                </c:pt>
                <c:pt idx="928">
                  <c:v>-323.343658</c:v>
                </c:pt>
                <c:pt idx="929">
                  <c:v>-324.255066</c:v>
                </c:pt>
                <c:pt idx="930">
                  <c:v>-325.16744999999997</c:v>
                </c:pt>
                <c:pt idx="931">
                  <c:v>-326.08081099999993</c:v>
                </c:pt>
                <c:pt idx="932">
                  <c:v>-326.99514799999957</c:v>
                </c:pt>
                <c:pt idx="933">
                  <c:v>-327.910461</c:v>
                </c:pt>
                <c:pt idx="934">
                  <c:v>-328.82675199999977</c:v>
                </c:pt>
                <c:pt idx="935">
                  <c:v>-329.74401899999975</c:v>
                </c:pt>
                <c:pt idx="936">
                  <c:v>-330.66226200000023</c:v>
                </c:pt>
                <c:pt idx="937">
                  <c:v>-331.58151199999958</c:v>
                </c:pt>
                <c:pt idx="938">
                  <c:v>-332.50173999999959</c:v>
                </c:pt>
                <c:pt idx="939">
                  <c:v>-333.42294299999975</c:v>
                </c:pt>
                <c:pt idx="940">
                  <c:v>-334.345123</c:v>
                </c:pt>
                <c:pt idx="941">
                  <c:v>-335.26828</c:v>
                </c:pt>
                <c:pt idx="942">
                  <c:v>-336.19241299999999</c:v>
                </c:pt>
                <c:pt idx="943">
                  <c:v>-337.11752300000001</c:v>
                </c:pt>
                <c:pt idx="944">
                  <c:v>-338.04361</c:v>
                </c:pt>
                <c:pt idx="945">
                  <c:v>-338.97067299999975</c:v>
                </c:pt>
                <c:pt idx="946">
                  <c:v>-339.8987429999998</c:v>
                </c:pt>
                <c:pt idx="947">
                  <c:v>-340.827789</c:v>
                </c:pt>
                <c:pt idx="948">
                  <c:v>-341.757812</c:v>
                </c:pt>
                <c:pt idx="949">
                  <c:v>-342.68881199999993</c:v>
                </c:pt>
                <c:pt idx="950">
                  <c:v>-343.620789</c:v>
                </c:pt>
                <c:pt idx="951">
                  <c:v>-344.553741</c:v>
                </c:pt>
                <c:pt idx="952">
                  <c:v>-345.48767099999975</c:v>
                </c:pt>
                <c:pt idx="953">
                  <c:v>-346.42257699999965</c:v>
                </c:pt>
                <c:pt idx="954">
                  <c:v>-347.35845899999993</c:v>
                </c:pt>
                <c:pt idx="955">
                  <c:v>-348.29534899999965</c:v>
                </c:pt>
                <c:pt idx="956">
                  <c:v>-349.23321499999957</c:v>
                </c:pt>
                <c:pt idx="957">
                  <c:v>-350.17205799999999</c:v>
                </c:pt>
                <c:pt idx="958">
                  <c:v>-351.11187699999999</c:v>
                </c:pt>
                <c:pt idx="959">
                  <c:v>-352.05267300000008</c:v>
                </c:pt>
                <c:pt idx="960">
                  <c:v>-352.99444599999993</c:v>
                </c:pt>
                <c:pt idx="961">
                  <c:v>-353.93719499999958</c:v>
                </c:pt>
                <c:pt idx="962">
                  <c:v>-354.88092</c:v>
                </c:pt>
                <c:pt idx="963">
                  <c:v>-355.82562300000001</c:v>
                </c:pt>
                <c:pt idx="964">
                  <c:v>-356.77133199999957</c:v>
                </c:pt>
                <c:pt idx="965">
                  <c:v>-357.71801799999957</c:v>
                </c:pt>
                <c:pt idx="966">
                  <c:v>-358.66568000000024</c:v>
                </c:pt>
                <c:pt idx="967">
                  <c:v>-359.6143189999998</c:v>
                </c:pt>
                <c:pt idx="968">
                  <c:v>-360.56393399999979</c:v>
                </c:pt>
                <c:pt idx="969">
                  <c:v>-361.51452599999999</c:v>
                </c:pt>
                <c:pt idx="970">
                  <c:v>-362.46609499999965</c:v>
                </c:pt>
                <c:pt idx="971">
                  <c:v>-363.41863999999958</c:v>
                </c:pt>
                <c:pt idx="972">
                  <c:v>-364.372162</c:v>
                </c:pt>
                <c:pt idx="973">
                  <c:v>-365.32669099999993</c:v>
                </c:pt>
                <c:pt idx="974">
                  <c:v>-366.28219599999977</c:v>
                </c:pt>
                <c:pt idx="975">
                  <c:v>-367.23867799999965</c:v>
                </c:pt>
                <c:pt idx="976">
                  <c:v>-368.19613599999957</c:v>
                </c:pt>
                <c:pt idx="977">
                  <c:v>-369.15457199999997</c:v>
                </c:pt>
                <c:pt idx="978">
                  <c:v>-370.11398300000002</c:v>
                </c:pt>
                <c:pt idx="979">
                  <c:v>-371.07437099999999</c:v>
                </c:pt>
                <c:pt idx="980">
                  <c:v>-372.03573599999964</c:v>
                </c:pt>
                <c:pt idx="981">
                  <c:v>-372.99807699999957</c:v>
                </c:pt>
                <c:pt idx="982">
                  <c:v>-373.96142599999979</c:v>
                </c:pt>
                <c:pt idx="983">
                  <c:v>-374.92575099999965</c:v>
                </c:pt>
                <c:pt idx="984">
                  <c:v>-375.89105199999977</c:v>
                </c:pt>
                <c:pt idx="985">
                  <c:v>-376.85732999999999</c:v>
                </c:pt>
                <c:pt idx="986">
                  <c:v>-377.82458500000001</c:v>
                </c:pt>
                <c:pt idx="987">
                  <c:v>-378.79281599999979</c:v>
                </c:pt>
                <c:pt idx="988">
                  <c:v>-379.762024</c:v>
                </c:pt>
                <c:pt idx="989">
                  <c:v>-380.73220799999979</c:v>
                </c:pt>
                <c:pt idx="990">
                  <c:v>-381.70336899999978</c:v>
                </c:pt>
                <c:pt idx="991">
                  <c:v>-382.67553699999979</c:v>
                </c:pt>
                <c:pt idx="992">
                  <c:v>-383.64868200000024</c:v>
                </c:pt>
                <c:pt idx="993">
                  <c:v>-384.62280299999998</c:v>
                </c:pt>
                <c:pt idx="994">
                  <c:v>-385.59789999999975</c:v>
                </c:pt>
                <c:pt idx="995">
                  <c:v>-386.57397499999979</c:v>
                </c:pt>
                <c:pt idx="996">
                  <c:v>-387.55102499999975</c:v>
                </c:pt>
                <c:pt idx="997">
                  <c:v>-388.52905299999975</c:v>
                </c:pt>
                <c:pt idx="998">
                  <c:v>-389.50805699999978</c:v>
                </c:pt>
                <c:pt idx="999">
                  <c:v>-390.48806799999966</c:v>
                </c:pt>
                <c:pt idx="1000">
                  <c:v>-391.46905500000003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FAC-4CD5-BC28-81706DD13BE3}"/>
            </c:ext>
          </c:extLst>
        </c:ser>
        <c:ser>
          <c:idx val="0"/>
          <c:order val="1"/>
          <c:marker>
            <c:symbol val="none"/>
          </c:marker>
          <c:xVal>
            <c:numRef>
              <c:f>'result3-0'!$A$1:$A$1001</c:f>
              <c:numCache>
                <c:formatCode>General</c:formatCode>
                <c:ptCount val="1001"/>
                <c:pt idx="0">
                  <c:v>0</c:v>
                </c:pt>
                <c:pt idx="1">
                  <c:v>1.0000000000000009E-2</c:v>
                </c:pt>
                <c:pt idx="2">
                  <c:v>2.0000000000000018E-2</c:v>
                </c:pt>
                <c:pt idx="3">
                  <c:v>3.0000000000000016E-2</c:v>
                </c:pt>
                <c:pt idx="4">
                  <c:v>4.0000000000000036E-2</c:v>
                </c:pt>
                <c:pt idx="5">
                  <c:v>5.0000000000000031E-2</c:v>
                </c:pt>
                <c:pt idx="6">
                  <c:v>6.0000000000000039E-2</c:v>
                </c:pt>
                <c:pt idx="7">
                  <c:v>7.0000000000000034E-2</c:v>
                </c:pt>
                <c:pt idx="8">
                  <c:v>8.0000000000000071E-2</c:v>
                </c:pt>
                <c:pt idx="9">
                  <c:v>9.0000000000000066E-2</c:v>
                </c:pt>
                <c:pt idx="10">
                  <c:v>0.1</c:v>
                </c:pt>
                <c:pt idx="11">
                  <c:v>0.11000000000000004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0.15000000000000011</c:v>
                </c:pt>
                <c:pt idx="16">
                  <c:v>0.16000000000000009</c:v>
                </c:pt>
                <c:pt idx="17">
                  <c:v>0.17</c:v>
                </c:pt>
                <c:pt idx="18">
                  <c:v>0.1800000000000001</c:v>
                </c:pt>
                <c:pt idx="19">
                  <c:v>0.19000000000000009</c:v>
                </c:pt>
                <c:pt idx="20">
                  <c:v>0.2</c:v>
                </c:pt>
                <c:pt idx="21">
                  <c:v>0.2100000000000001</c:v>
                </c:pt>
                <c:pt idx="22">
                  <c:v>0.22000000000000008</c:v>
                </c:pt>
                <c:pt idx="23">
                  <c:v>0.23</c:v>
                </c:pt>
                <c:pt idx="24">
                  <c:v>0.2400000000000001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</c:v>
                </c:pt>
                <c:pt idx="30">
                  <c:v>0.30000000000000021</c:v>
                </c:pt>
                <c:pt idx="31">
                  <c:v>0.31000000000000022</c:v>
                </c:pt>
                <c:pt idx="32">
                  <c:v>0.32000000000000023</c:v>
                </c:pt>
                <c:pt idx="33">
                  <c:v>0.33000000000000035</c:v>
                </c:pt>
                <c:pt idx="34">
                  <c:v>0.34000000000000025</c:v>
                </c:pt>
                <c:pt idx="35">
                  <c:v>0.3500000000000002</c:v>
                </c:pt>
                <c:pt idx="36">
                  <c:v>0.36000000000000021</c:v>
                </c:pt>
                <c:pt idx="37">
                  <c:v>0.37000000000000022</c:v>
                </c:pt>
                <c:pt idx="38">
                  <c:v>0.38000000000000023</c:v>
                </c:pt>
                <c:pt idx="39">
                  <c:v>0.39000000000000024</c:v>
                </c:pt>
                <c:pt idx="40">
                  <c:v>0.4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0.44000000000000017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</c:v>
                </c:pt>
                <c:pt idx="49">
                  <c:v>0.49000000000000021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0.5800000000000004</c:v>
                </c:pt>
                <c:pt idx="59">
                  <c:v>0.5900000000000003</c:v>
                </c:pt>
                <c:pt idx="60">
                  <c:v>0.60000000000000042</c:v>
                </c:pt>
                <c:pt idx="61">
                  <c:v>0.61000000000000043</c:v>
                </c:pt>
                <c:pt idx="62">
                  <c:v>0.62000000000000044</c:v>
                </c:pt>
                <c:pt idx="63">
                  <c:v>0.63000000000000045</c:v>
                </c:pt>
                <c:pt idx="64">
                  <c:v>0.64000000000000046</c:v>
                </c:pt>
                <c:pt idx="65">
                  <c:v>0.65000000000000058</c:v>
                </c:pt>
                <c:pt idx="66">
                  <c:v>0.66000000000000059</c:v>
                </c:pt>
                <c:pt idx="67">
                  <c:v>0.67000000000000071</c:v>
                </c:pt>
                <c:pt idx="68">
                  <c:v>0.6800000000000006</c:v>
                </c:pt>
                <c:pt idx="69">
                  <c:v>0.69000000000000072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0.77000000000000013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0.8200000000000004</c:v>
                </c:pt>
                <c:pt idx="83">
                  <c:v>0.8300000000000004</c:v>
                </c:pt>
                <c:pt idx="84">
                  <c:v>0.84000000000000041</c:v>
                </c:pt>
                <c:pt idx="85">
                  <c:v>0.85000000000000042</c:v>
                </c:pt>
                <c:pt idx="86">
                  <c:v>0.86000000000000043</c:v>
                </c:pt>
                <c:pt idx="87">
                  <c:v>0.87000000000000044</c:v>
                </c:pt>
                <c:pt idx="88">
                  <c:v>0.88000000000000034</c:v>
                </c:pt>
                <c:pt idx="89">
                  <c:v>0.89000000000000035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0.94000000000000039</c:v>
                </c:pt>
                <c:pt idx="95">
                  <c:v>0.9500000000000004</c:v>
                </c:pt>
                <c:pt idx="96">
                  <c:v>0.96000000000000041</c:v>
                </c:pt>
                <c:pt idx="97">
                  <c:v>0.97000000000000008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</c:v>
                </c:pt>
                <c:pt idx="114">
                  <c:v>1.139999999999999</c:v>
                </c:pt>
                <c:pt idx="115">
                  <c:v>1.149999999999999</c:v>
                </c:pt>
                <c:pt idx="116">
                  <c:v>1.159999999999999</c:v>
                </c:pt>
                <c:pt idx="117">
                  <c:v>1.1700000000000008</c:v>
                </c:pt>
                <c:pt idx="118">
                  <c:v>1.1800000000000008</c:v>
                </c:pt>
                <c:pt idx="119">
                  <c:v>1.1900000000000008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1.6700000000000008</c:v>
                </c:pt>
                <c:pt idx="168">
                  <c:v>1.6800000000000008</c:v>
                </c:pt>
                <c:pt idx="169">
                  <c:v>1.6900000000000008</c:v>
                </c:pt>
                <c:pt idx="170">
                  <c:v>1.7000000000000006</c:v>
                </c:pt>
                <c:pt idx="171">
                  <c:v>1.7100000000000006</c:v>
                </c:pt>
                <c:pt idx="172">
                  <c:v>1.7200000000000006</c:v>
                </c:pt>
                <c:pt idx="173">
                  <c:v>1.7300000000000006</c:v>
                </c:pt>
                <c:pt idx="174">
                  <c:v>1.7400000000000007</c:v>
                </c:pt>
                <c:pt idx="175">
                  <c:v>1.7500000000000007</c:v>
                </c:pt>
                <c:pt idx="176">
                  <c:v>1.7600000000000007</c:v>
                </c:pt>
                <c:pt idx="177">
                  <c:v>1.7700000000000007</c:v>
                </c:pt>
                <c:pt idx="178">
                  <c:v>1.7800000000000007</c:v>
                </c:pt>
                <c:pt idx="179">
                  <c:v>1.7900000000000007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</c:v>
                </c:pt>
                <c:pt idx="191">
                  <c:v>1.91</c:v>
                </c:pt>
                <c:pt idx="192">
                  <c:v>1.9200000000000002</c:v>
                </c:pt>
                <c:pt idx="193">
                  <c:v>1.9300000000000002</c:v>
                </c:pt>
                <c:pt idx="194">
                  <c:v>1.9400000000000002</c:v>
                </c:pt>
                <c:pt idx="195">
                  <c:v>1.9500000000000002</c:v>
                </c:pt>
                <c:pt idx="196">
                  <c:v>1.9600000000000002</c:v>
                </c:pt>
                <c:pt idx="197">
                  <c:v>1.9700000000000002</c:v>
                </c:pt>
                <c:pt idx="198">
                  <c:v>1.9800000000000002</c:v>
                </c:pt>
                <c:pt idx="199">
                  <c:v>1.9900000000000002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2.3099999999999987</c:v>
                </c:pt>
                <c:pt idx="232">
                  <c:v>2.3199999999999981</c:v>
                </c:pt>
                <c:pt idx="233">
                  <c:v>2.3299999999999987</c:v>
                </c:pt>
                <c:pt idx="234">
                  <c:v>2.34</c:v>
                </c:pt>
                <c:pt idx="235">
                  <c:v>2.3499999999999988</c:v>
                </c:pt>
                <c:pt idx="236">
                  <c:v>2.36</c:v>
                </c:pt>
                <c:pt idx="237">
                  <c:v>2.3699999999999997</c:v>
                </c:pt>
                <c:pt idx="238">
                  <c:v>2.38</c:v>
                </c:pt>
                <c:pt idx="239">
                  <c:v>2.3899999999999997</c:v>
                </c:pt>
                <c:pt idx="240">
                  <c:v>2.4</c:v>
                </c:pt>
                <c:pt idx="241">
                  <c:v>2.4099999999999997</c:v>
                </c:pt>
                <c:pt idx="242">
                  <c:v>2.42</c:v>
                </c:pt>
                <c:pt idx="243">
                  <c:v>2.4299999999999997</c:v>
                </c:pt>
                <c:pt idx="244">
                  <c:v>2.44</c:v>
                </c:pt>
                <c:pt idx="245">
                  <c:v>2.4499999999999997</c:v>
                </c:pt>
                <c:pt idx="246">
                  <c:v>2.46</c:v>
                </c:pt>
                <c:pt idx="247">
                  <c:v>2.4699999999999998</c:v>
                </c:pt>
                <c:pt idx="248">
                  <c:v>2.48</c:v>
                </c:pt>
                <c:pt idx="249">
                  <c:v>2.4899999999999998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2.7600000000000002</c:v>
                </c:pt>
                <c:pt idx="277">
                  <c:v>2.77</c:v>
                </c:pt>
                <c:pt idx="278">
                  <c:v>2.7800000000000002</c:v>
                </c:pt>
                <c:pt idx="279">
                  <c:v>2.79</c:v>
                </c:pt>
                <c:pt idx="280">
                  <c:v>2.8</c:v>
                </c:pt>
                <c:pt idx="281">
                  <c:v>2.8099999999999987</c:v>
                </c:pt>
                <c:pt idx="282">
                  <c:v>2.82</c:v>
                </c:pt>
                <c:pt idx="283">
                  <c:v>2.8299999999999987</c:v>
                </c:pt>
                <c:pt idx="284">
                  <c:v>2.84</c:v>
                </c:pt>
                <c:pt idx="285">
                  <c:v>2.8499999999999988</c:v>
                </c:pt>
                <c:pt idx="286">
                  <c:v>2.86</c:v>
                </c:pt>
                <c:pt idx="287">
                  <c:v>2.8699999999999997</c:v>
                </c:pt>
                <c:pt idx="288">
                  <c:v>2.88</c:v>
                </c:pt>
                <c:pt idx="289">
                  <c:v>2.8899999999999997</c:v>
                </c:pt>
                <c:pt idx="290">
                  <c:v>2.9</c:v>
                </c:pt>
                <c:pt idx="291">
                  <c:v>2.9099999999999997</c:v>
                </c:pt>
                <c:pt idx="292">
                  <c:v>2.92</c:v>
                </c:pt>
                <c:pt idx="293">
                  <c:v>2.9299999999999997</c:v>
                </c:pt>
                <c:pt idx="294">
                  <c:v>2.94</c:v>
                </c:pt>
                <c:pt idx="295">
                  <c:v>2.9499999999999997</c:v>
                </c:pt>
                <c:pt idx="296">
                  <c:v>2.96</c:v>
                </c:pt>
                <c:pt idx="297">
                  <c:v>2.9699999999999998</c:v>
                </c:pt>
                <c:pt idx="298">
                  <c:v>2.98</c:v>
                </c:pt>
                <c:pt idx="299">
                  <c:v>2.9899999999999998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3.2600000000000002</c:v>
                </c:pt>
                <c:pt idx="327">
                  <c:v>3.27</c:v>
                </c:pt>
                <c:pt idx="328">
                  <c:v>3.2800000000000002</c:v>
                </c:pt>
                <c:pt idx="329">
                  <c:v>3.29</c:v>
                </c:pt>
                <c:pt idx="330">
                  <c:v>3.3</c:v>
                </c:pt>
                <c:pt idx="331">
                  <c:v>3.3099999999999987</c:v>
                </c:pt>
                <c:pt idx="332">
                  <c:v>3.32</c:v>
                </c:pt>
                <c:pt idx="333">
                  <c:v>3.3299999999999987</c:v>
                </c:pt>
                <c:pt idx="334">
                  <c:v>3.34</c:v>
                </c:pt>
                <c:pt idx="335">
                  <c:v>3.3499999999999988</c:v>
                </c:pt>
                <c:pt idx="336">
                  <c:v>3.36</c:v>
                </c:pt>
                <c:pt idx="337">
                  <c:v>3.3699999999999997</c:v>
                </c:pt>
                <c:pt idx="338">
                  <c:v>3.38</c:v>
                </c:pt>
                <c:pt idx="339">
                  <c:v>3.3899999999999997</c:v>
                </c:pt>
                <c:pt idx="340">
                  <c:v>3.4</c:v>
                </c:pt>
                <c:pt idx="341">
                  <c:v>3.4099999999999997</c:v>
                </c:pt>
                <c:pt idx="342">
                  <c:v>3.42</c:v>
                </c:pt>
                <c:pt idx="343">
                  <c:v>3.4299999999999997</c:v>
                </c:pt>
                <c:pt idx="344">
                  <c:v>3.44</c:v>
                </c:pt>
                <c:pt idx="345">
                  <c:v>3.4499999999999997</c:v>
                </c:pt>
                <c:pt idx="346">
                  <c:v>3.46</c:v>
                </c:pt>
                <c:pt idx="347">
                  <c:v>3.4699999999999998</c:v>
                </c:pt>
                <c:pt idx="348">
                  <c:v>3.48</c:v>
                </c:pt>
                <c:pt idx="349">
                  <c:v>3.4899999999999998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3.7600000000000002</c:v>
                </c:pt>
                <c:pt idx="377">
                  <c:v>3.77</c:v>
                </c:pt>
                <c:pt idx="378">
                  <c:v>3.7800000000000002</c:v>
                </c:pt>
                <c:pt idx="379">
                  <c:v>3.79</c:v>
                </c:pt>
                <c:pt idx="380">
                  <c:v>3.8</c:v>
                </c:pt>
                <c:pt idx="381">
                  <c:v>3.8099999999999987</c:v>
                </c:pt>
                <c:pt idx="382">
                  <c:v>3.82</c:v>
                </c:pt>
                <c:pt idx="383">
                  <c:v>3.8299999999999987</c:v>
                </c:pt>
                <c:pt idx="384">
                  <c:v>3.84</c:v>
                </c:pt>
                <c:pt idx="385">
                  <c:v>3.8499999999999988</c:v>
                </c:pt>
                <c:pt idx="386">
                  <c:v>3.86</c:v>
                </c:pt>
                <c:pt idx="387">
                  <c:v>3.8699999999999997</c:v>
                </c:pt>
                <c:pt idx="388">
                  <c:v>3.88</c:v>
                </c:pt>
                <c:pt idx="389">
                  <c:v>3.8899999999999997</c:v>
                </c:pt>
                <c:pt idx="390">
                  <c:v>3.9</c:v>
                </c:pt>
                <c:pt idx="391">
                  <c:v>3.9099999999999997</c:v>
                </c:pt>
                <c:pt idx="392">
                  <c:v>3.92</c:v>
                </c:pt>
                <c:pt idx="393">
                  <c:v>3.9299999999999997</c:v>
                </c:pt>
                <c:pt idx="394">
                  <c:v>3.94</c:v>
                </c:pt>
                <c:pt idx="395">
                  <c:v>3.9499999999999997</c:v>
                </c:pt>
                <c:pt idx="396">
                  <c:v>3.96</c:v>
                </c:pt>
                <c:pt idx="397">
                  <c:v>3.9699999999999998</c:v>
                </c:pt>
                <c:pt idx="398">
                  <c:v>3.98</c:v>
                </c:pt>
                <c:pt idx="399">
                  <c:v>3.9899999999999998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4.1099999999999985</c:v>
                </c:pt>
                <c:pt idx="412">
                  <c:v>4.1199999999999966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4.1499999999999995</c:v>
                </c:pt>
                <c:pt idx="416">
                  <c:v>4.1599999999999975</c:v>
                </c:pt>
                <c:pt idx="417">
                  <c:v>4.17</c:v>
                </c:pt>
                <c:pt idx="418">
                  <c:v>4.18</c:v>
                </c:pt>
                <c:pt idx="419">
                  <c:v>4.1899999999999995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4.3199999999999985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4.3599999999999985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4.4300000000000024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4.4700000000000024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4.6099999999999985</c:v>
                </c:pt>
                <c:pt idx="462">
                  <c:v>4.6199999999999966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4.6499999999999995</c:v>
                </c:pt>
                <c:pt idx="466">
                  <c:v>4.6599999999999975</c:v>
                </c:pt>
                <c:pt idx="467">
                  <c:v>4.67</c:v>
                </c:pt>
                <c:pt idx="468">
                  <c:v>4.68</c:v>
                </c:pt>
                <c:pt idx="469">
                  <c:v>4.6899999999999995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4.8199999999999985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4.8599999999999985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4.9300000000000024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4.9700000000000024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  <c:pt idx="501">
                  <c:v>5.01</c:v>
                </c:pt>
                <c:pt idx="502">
                  <c:v>5.0199999999999996</c:v>
                </c:pt>
                <c:pt idx="503">
                  <c:v>5.03</c:v>
                </c:pt>
                <c:pt idx="504">
                  <c:v>5.04</c:v>
                </c:pt>
                <c:pt idx="505">
                  <c:v>5.05</c:v>
                </c:pt>
                <c:pt idx="506">
                  <c:v>5.0599999999999996</c:v>
                </c:pt>
                <c:pt idx="507">
                  <c:v>5.07</c:v>
                </c:pt>
                <c:pt idx="508">
                  <c:v>5.08</c:v>
                </c:pt>
                <c:pt idx="509">
                  <c:v>5.09</c:v>
                </c:pt>
                <c:pt idx="510">
                  <c:v>5.0999999999999996</c:v>
                </c:pt>
                <c:pt idx="511">
                  <c:v>5.1099999999999985</c:v>
                </c:pt>
                <c:pt idx="512">
                  <c:v>5.1199999999999966</c:v>
                </c:pt>
                <c:pt idx="513">
                  <c:v>5.13</c:v>
                </c:pt>
                <c:pt idx="514">
                  <c:v>5.14</c:v>
                </c:pt>
                <c:pt idx="515">
                  <c:v>5.1499999999999995</c:v>
                </c:pt>
                <c:pt idx="516">
                  <c:v>5.1599999999999975</c:v>
                </c:pt>
                <c:pt idx="517">
                  <c:v>5.17</c:v>
                </c:pt>
                <c:pt idx="518">
                  <c:v>5.18</c:v>
                </c:pt>
                <c:pt idx="519">
                  <c:v>5.1899999999999995</c:v>
                </c:pt>
                <c:pt idx="520">
                  <c:v>5.2</c:v>
                </c:pt>
                <c:pt idx="521">
                  <c:v>5.21</c:v>
                </c:pt>
                <c:pt idx="522">
                  <c:v>5.22</c:v>
                </c:pt>
                <c:pt idx="523">
                  <c:v>5.23</c:v>
                </c:pt>
                <c:pt idx="524">
                  <c:v>5.24</c:v>
                </c:pt>
                <c:pt idx="525">
                  <c:v>5.25</c:v>
                </c:pt>
                <c:pt idx="526">
                  <c:v>5.26</c:v>
                </c:pt>
                <c:pt idx="527">
                  <c:v>5.2700000000000014</c:v>
                </c:pt>
                <c:pt idx="528">
                  <c:v>5.28</c:v>
                </c:pt>
                <c:pt idx="529">
                  <c:v>5.29</c:v>
                </c:pt>
                <c:pt idx="530">
                  <c:v>5.3</c:v>
                </c:pt>
                <c:pt idx="531">
                  <c:v>5.31</c:v>
                </c:pt>
                <c:pt idx="532">
                  <c:v>5.3199999999999985</c:v>
                </c:pt>
                <c:pt idx="533">
                  <c:v>5.33</c:v>
                </c:pt>
                <c:pt idx="534">
                  <c:v>5.34</c:v>
                </c:pt>
                <c:pt idx="535">
                  <c:v>5.35</c:v>
                </c:pt>
                <c:pt idx="536">
                  <c:v>5.3599999999999985</c:v>
                </c:pt>
                <c:pt idx="537">
                  <c:v>5.37</c:v>
                </c:pt>
                <c:pt idx="538">
                  <c:v>5.38</c:v>
                </c:pt>
                <c:pt idx="539">
                  <c:v>5.39</c:v>
                </c:pt>
                <c:pt idx="540">
                  <c:v>5.4</c:v>
                </c:pt>
                <c:pt idx="541">
                  <c:v>5.41</c:v>
                </c:pt>
                <c:pt idx="542">
                  <c:v>5.42</c:v>
                </c:pt>
                <c:pt idx="543">
                  <c:v>5.4300000000000024</c:v>
                </c:pt>
                <c:pt idx="544">
                  <c:v>5.44</c:v>
                </c:pt>
                <c:pt idx="545">
                  <c:v>5.45</c:v>
                </c:pt>
                <c:pt idx="546">
                  <c:v>5.46</c:v>
                </c:pt>
                <c:pt idx="547">
                  <c:v>5.4700000000000024</c:v>
                </c:pt>
                <c:pt idx="548">
                  <c:v>5.48</c:v>
                </c:pt>
                <c:pt idx="549">
                  <c:v>5.49</c:v>
                </c:pt>
                <c:pt idx="550">
                  <c:v>5.5</c:v>
                </c:pt>
                <c:pt idx="551">
                  <c:v>5.51</c:v>
                </c:pt>
                <c:pt idx="552">
                  <c:v>5.52</c:v>
                </c:pt>
                <c:pt idx="553">
                  <c:v>5.53</c:v>
                </c:pt>
                <c:pt idx="554">
                  <c:v>5.54</c:v>
                </c:pt>
                <c:pt idx="555">
                  <c:v>5.55</c:v>
                </c:pt>
                <c:pt idx="556">
                  <c:v>5.56</c:v>
                </c:pt>
                <c:pt idx="557">
                  <c:v>5.57</c:v>
                </c:pt>
                <c:pt idx="558">
                  <c:v>5.58</c:v>
                </c:pt>
                <c:pt idx="559">
                  <c:v>5.59</c:v>
                </c:pt>
                <c:pt idx="560">
                  <c:v>5.6</c:v>
                </c:pt>
                <c:pt idx="561">
                  <c:v>5.6099999999999985</c:v>
                </c:pt>
                <c:pt idx="562">
                  <c:v>5.6199999999999966</c:v>
                </c:pt>
                <c:pt idx="563">
                  <c:v>5.63</c:v>
                </c:pt>
                <c:pt idx="564">
                  <c:v>5.64</c:v>
                </c:pt>
                <c:pt idx="565">
                  <c:v>5.6499999999999995</c:v>
                </c:pt>
                <c:pt idx="566">
                  <c:v>5.6599999999999975</c:v>
                </c:pt>
                <c:pt idx="567">
                  <c:v>5.67</c:v>
                </c:pt>
                <c:pt idx="568">
                  <c:v>5.68</c:v>
                </c:pt>
                <c:pt idx="569">
                  <c:v>5.6899999999999995</c:v>
                </c:pt>
                <c:pt idx="570">
                  <c:v>5.7</c:v>
                </c:pt>
                <c:pt idx="571">
                  <c:v>5.71</c:v>
                </c:pt>
                <c:pt idx="572">
                  <c:v>5.72</c:v>
                </c:pt>
                <c:pt idx="573">
                  <c:v>5.73</c:v>
                </c:pt>
                <c:pt idx="574">
                  <c:v>5.74</c:v>
                </c:pt>
                <c:pt idx="575">
                  <c:v>5.75</c:v>
                </c:pt>
                <c:pt idx="576">
                  <c:v>5.76</c:v>
                </c:pt>
                <c:pt idx="577">
                  <c:v>5.7700000000000014</c:v>
                </c:pt>
                <c:pt idx="578">
                  <c:v>5.78</c:v>
                </c:pt>
                <c:pt idx="579">
                  <c:v>5.79</c:v>
                </c:pt>
                <c:pt idx="580">
                  <c:v>5.8</c:v>
                </c:pt>
                <c:pt idx="581">
                  <c:v>5.81</c:v>
                </c:pt>
                <c:pt idx="582">
                  <c:v>5.8199999999999985</c:v>
                </c:pt>
                <c:pt idx="583">
                  <c:v>5.83</c:v>
                </c:pt>
                <c:pt idx="584">
                  <c:v>5.84</c:v>
                </c:pt>
                <c:pt idx="585">
                  <c:v>5.85</c:v>
                </c:pt>
                <c:pt idx="586">
                  <c:v>5.8599999999999985</c:v>
                </c:pt>
                <c:pt idx="587">
                  <c:v>5.87</c:v>
                </c:pt>
                <c:pt idx="588">
                  <c:v>5.88</c:v>
                </c:pt>
                <c:pt idx="589">
                  <c:v>5.89</c:v>
                </c:pt>
                <c:pt idx="590">
                  <c:v>5.9</c:v>
                </c:pt>
                <c:pt idx="591">
                  <c:v>5.91</c:v>
                </c:pt>
                <c:pt idx="592">
                  <c:v>5.92</c:v>
                </c:pt>
                <c:pt idx="593">
                  <c:v>5.9300000000000024</c:v>
                </c:pt>
                <c:pt idx="594">
                  <c:v>5.94</c:v>
                </c:pt>
                <c:pt idx="595">
                  <c:v>5.95</c:v>
                </c:pt>
                <c:pt idx="596">
                  <c:v>5.96</c:v>
                </c:pt>
                <c:pt idx="597">
                  <c:v>5.9700000000000024</c:v>
                </c:pt>
                <c:pt idx="598">
                  <c:v>5.98</c:v>
                </c:pt>
                <c:pt idx="599">
                  <c:v>5.99</c:v>
                </c:pt>
                <c:pt idx="600">
                  <c:v>6</c:v>
                </c:pt>
                <c:pt idx="601">
                  <c:v>6.01</c:v>
                </c:pt>
                <c:pt idx="602">
                  <c:v>6.02</c:v>
                </c:pt>
                <c:pt idx="603">
                  <c:v>6.03</c:v>
                </c:pt>
                <c:pt idx="604">
                  <c:v>6.04</c:v>
                </c:pt>
                <c:pt idx="605">
                  <c:v>6.05</c:v>
                </c:pt>
                <c:pt idx="606">
                  <c:v>6.06</c:v>
                </c:pt>
                <c:pt idx="607">
                  <c:v>6.07</c:v>
                </c:pt>
                <c:pt idx="608">
                  <c:v>6.08</c:v>
                </c:pt>
                <c:pt idx="609">
                  <c:v>6.09</c:v>
                </c:pt>
                <c:pt idx="610">
                  <c:v>6.1</c:v>
                </c:pt>
                <c:pt idx="611">
                  <c:v>6.1099999999999985</c:v>
                </c:pt>
                <c:pt idx="612">
                  <c:v>6.1199999999999966</c:v>
                </c:pt>
                <c:pt idx="613">
                  <c:v>6.13</c:v>
                </c:pt>
                <c:pt idx="614">
                  <c:v>6.14</c:v>
                </c:pt>
                <c:pt idx="615">
                  <c:v>6.1499999999999995</c:v>
                </c:pt>
                <c:pt idx="616">
                  <c:v>6.1599999999999975</c:v>
                </c:pt>
                <c:pt idx="617">
                  <c:v>6.17</c:v>
                </c:pt>
                <c:pt idx="618">
                  <c:v>6.18</c:v>
                </c:pt>
                <c:pt idx="619">
                  <c:v>6.1899999999999995</c:v>
                </c:pt>
                <c:pt idx="620">
                  <c:v>6.2</c:v>
                </c:pt>
                <c:pt idx="621">
                  <c:v>6.21</c:v>
                </c:pt>
                <c:pt idx="622">
                  <c:v>6.22</c:v>
                </c:pt>
                <c:pt idx="623">
                  <c:v>6.23</c:v>
                </c:pt>
                <c:pt idx="624">
                  <c:v>6.24</c:v>
                </c:pt>
                <c:pt idx="625">
                  <c:v>6.25</c:v>
                </c:pt>
                <c:pt idx="626">
                  <c:v>6.26</c:v>
                </c:pt>
                <c:pt idx="627">
                  <c:v>6.2700000000000014</c:v>
                </c:pt>
                <c:pt idx="628">
                  <c:v>6.28</c:v>
                </c:pt>
                <c:pt idx="629">
                  <c:v>6.29</c:v>
                </c:pt>
                <c:pt idx="630">
                  <c:v>6.3</c:v>
                </c:pt>
                <c:pt idx="631">
                  <c:v>6.31</c:v>
                </c:pt>
                <c:pt idx="632">
                  <c:v>6.3199999999999985</c:v>
                </c:pt>
                <c:pt idx="633">
                  <c:v>6.33</c:v>
                </c:pt>
                <c:pt idx="634">
                  <c:v>6.34</c:v>
                </c:pt>
                <c:pt idx="635">
                  <c:v>6.35</c:v>
                </c:pt>
                <c:pt idx="636">
                  <c:v>6.3599999999999985</c:v>
                </c:pt>
                <c:pt idx="637">
                  <c:v>6.37</c:v>
                </c:pt>
                <c:pt idx="638">
                  <c:v>6.38</c:v>
                </c:pt>
                <c:pt idx="639">
                  <c:v>6.39</c:v>
                </c:pt>
                <c:pt idx="640">
                  <c:v>6.4</c:v>
                </c:pt>
                <c:pt idx="641">
                  <c:v>6.41</c:v>
                </c:pt>
                <c:pt idx="642">
                  <c:v>6.42</c:v>
                </c:pt>
                <c:pt idx="643">
                  <c:v>6.4300000000000024</c:v>
                </c:pt>
                <c:pt idx="644">
                  <c:v>6.44</c:v>
                </c:pt>
                <c:pt idx="645">
                  <c:v>6.45</c:v>
                </c:pt>
                <c:pt idx="646">
                  <c:v>6.46</c:v>
                </c:pt>
                <c:pt idx="647">
                  <c:v>6.4700000000000024</c:v>
                </c:pt>
                <c:pt idx="648">
                  <c:v>6.48</c:v>
                </c:pt>
                <c:pt idx="649">
                  <c:v>6.49</c:v>
                </c:pt>
                <c:pt idx="650">
                  <c:v>6.5</c:v>
                </c:pt>
                <c:pt idx="651">
                  <c:v>6.51</c:v>
                </c:pt>
                <c:pt idx="652">
                  <c:v>6.52</c:v>
                </c:pt>
                <c:pt idx="653">
                  <c:v>6.53</c:v>
                </c:pt>
                <c:pt idx="654">
                  <c:v>6.54</c:v>
                </c:pt>
                <c:pt idx="655">
                  <c:v>6.55</c:v>
                </c:pt>
                <c:pt idx="656">
                  <c:v>6.56</c:v>
                </c:pt>
                <c:pt idx="657">
                  <c:v>6.57</c:v>
                </c:pt>
                <c:pt idx="658">
                  <c:v>6.58</c:v>
                </c:pt>
                <c:pt idx="659">
                  <c:v>6.59</c:v>
                </c:pt>
                <c:pt idx="660">
                  <c:v>6.6</c:v>
                </c:pt>
                <c:pt idx="661">
                  <c:v>6.6099999999999985</c:v>
                </c:pt>
                <c:pt idx="662">
                  <c:v>6.6199999999999966</c:v>
                </c:pt>
                <c:pt idx="663">
                  <c:v>6.63</c:v>
                </c:pt>
                <c:pt idx="664">
                  <c:v>6.64</c:v>
                </c:pt>
                <c:pt idx="665">
                  <c:v>6.6499999999999995</c:v>
                </c:pt>
                <c:pt idx="666">
                  <c:v>6.6599999999999975</c:v>
                </c:pt>
                <c:pt idx="667">
                  <c:v>6.67</c:v>
                </c:pt>
                <c:pt idx="668">
                  <c:v>6.68</c:v>
                </c:pt>
                <c:pt idx="669">
                  <c:v>6.6899999999999995</c:v>
                </c:pt>
                <c:pt idx="670">
                  <c:v>6.7</c:v>
                </c:pt>
                <c:pt idx="671">
                  <c:v>6.71</c:v>
                </c:pt>
                <c:pt idx="672">
                  <c:v>6.72</c:v>
                </c:pt>
                <c:pt idx="673">
                  <c:v>6.73</c:v>
                </c:pt>
                <c:pt idx="674">
                  <c:v>6.74</c:v>
                </c:pt>
                <c:pt idx="675">
                  <c:v>6.75</c:v>
                </c:pt>
                <c:pt idx="676">
                  <c:v>6.76</c:v>
                </c:pt>
                <c:pt idx="677">
                  <c:v>6.7700000000000014</c:v>
                </c:pt>
                <c:pt idx="678">
                  <c:v>6.78</c:v>
                </c:pt>
                <c:pt idx="679">
                  <c:v>6.79</c:v>
                </c:pt>
                <c:pt idx="680">
                  <c:v>6.8</c:v>
                </c:pt>
                <c:pt idx="681">
                  <c:v>6.81</c:v>
                </c:pt>
                <c:pt idx="682">
                  <c:v>6.8199999999999985</c:v>
                </c:pt>
                <c:pt idx="683">
                  <c:v>6.83</c:v>
                </c:pt>
                <c:pt idx="684">
                  <c:v>6.84</c:v>
                </c:pt>
                <c:pt idx="685">
                  <c:v>6.85</c:v>
                </c:pt>
                <c:pt idx="686">
                  <c:v>6.8599999999999985</c:v>
                </c:pt>
                <c:pt idx="687">
                  <c:v>6.87</c:v>
                </c:pt>
                <c:pt idx="688">
                  <c:v>6.88</c:v>
                </c:pt>
                <c:pt idx="689">
                  <c:v>6.89</c:v>
                </c:pt>
                <c:pt idx="690">
                  <c:v>6.9</c:v>
                </c:pt>
                <c:pt idx="691">
                  <c:v>6.91</c:v>
                </c:pt>
                <c:pt idx="692">
                  <c:v>6.92</c:v>
                </c:pt>
                <c:pt idx="693">
                  <c:v>6.9300000000000024</c:v>
                </c:pt>
                <c:pt idx="694">
                  <c:v>6.94</c:v>
                </c:pt>
                <c:pt idx="695">
                  <c:v>6.95</c:v>
                </c:pt>
                <c:pt idx="696">
                  <c:v>6.96</c:v>
                </c:pt>
                <c:pt idx="697">
                  <c:v>6.9700000000000024</c:v>
                </c:pt>
                <c:pt idx="698">
                  <c:v>6.98</c:v>
                </c:pt>
                <c:pt idx="699">
                  <c:v>6.99</c:v>
                </c:pt>
                <c:pt idx="700">
                  <c:v>7</c:v>
                </c:pt>
                <c:pt idx="701">
                  <c:v>7.01</c:v>
                </c:pt>
                <c:pt idx="702">
                  <c:v>7.02</c:v>
                </c:pt>
                <c:pt idx="703">
                  <c:v>7.03</c:v>
                </c:pt>
                <c:pt idx="704">
                  <c:v>7.04</c:v>
                </c:pt>
                <c:pt idx="705">
                  <c:v>7.05</c:v>
                </c:pt>
                <c:pt idx="706">
                  <c:v>7.06</c:v>
                </c:pt>
                <c:pt idx="707">
                  <c:v>7.07</c:v>
                </c:pt>
                <c:pt idx="708">
                  <c:v>7.08</c:v>
                </c:pt>
                <c:pt idx="709">
                  <c:v>7.09</c:v>
                </c:pt>
                <c:pt idx="710">
                  <c:v>7.1</c:v>
                </c:pt>
                <c:pt idx="711">
                  <c:v>7.1099999999999985</c:v>
                </c:pt>
                <c:pt idx="712">
                  <c:v>7.1199999999999966</c:v>
                </c:pt>
                <c:pt idx="713">
                  <c:v>7.13</c:v>
                </c:pt>
                <c:pt idx="714">
                  <c:v>7.14</c:v>
                </c:pt>
                <c:pt idx="715">
                  <c:v>7.1499999999999995</c:v>
                </c:pt>
                <c:pt idx="716">
                  <c:v>7.1599999999999975</c:v>
                </c:pt>
                <c:pt idx="717">
                  <c:v>7.17</c:v>
                </c:pt>
                <c:pt idx="718">
                  <c:v>7.18</c:v>
                </c:pt>
                <c:pt idx="719">
                  <c:v>7.1899999999999995</c:v>
                </c:pt>
                <c:pt idx="720">
                  <c:v>7.2</c:v>
                </c:pt>
                <c:pt idx="721">
                  <c:v>7.21</c:v>
                </c:pt>
                <c:pt idx="722">
                  <c:v>7.22</c:v>
                </c:pt>
                <c:pt idx="723">
                  <c:v>7.23</c:v>
                </c:pt>
                <c:pt idx="724">
                  <c:v>7.24</c:v>
                </c:pt>
                <c:pt idx="725">
                  <c:v>7.25</c:v>
                </c:pt>
                <c:pt idx="726">
                  <c:v>7.26</c:v>
                </c:pt>
                <c:pt idx="727">
                  <c:v>7.2700000000000014</c:v>
                </c:pt>
                <c:pt idx="728">
                  <c:v>7.28</c:v>
                </c:pt>
                <c:pt idx="729">
                  <c:v>7.29</c:v>
                </c:pt>
                <c:pt idx="730">
                  <c:v>7.3</c:v>
                </c:pt>
                <c:pt idx="731">
                  <c:v>7.31</c:v>
                </c:pt>
                <c:pt idx="732">
                  <c:v>7.3199999999999985</c:v>
                </c:pt>
                <c:pt idx="733">
                  <c:v>7.33</c:v>
                </c:pt>
                <c:pt idx="734">
                  <c:v>7.34</c:v>
                </c:pt>
                <c:pt idx="735">
                  <c:v>7.35</c:v>
                </c:pt>
                <c:pt idx="736">
                  <c:v>7.3599999999999985</c:v>
                </c:pt>
                <c:pt idx="737">
                  <c:v>7.37</c:v>
                </c:pt>
                <c:pt idx="738">
                  <c:v>7.38</c:v>
                </c:pt>
                <c:pt idx="739">
                  <c:v>7.39</c:v>
                </c:pt>
                <c:pt idx="740">
                  <c:v>7.4</c:v>
                </c:pt>
                <c:pt idx="741">
                  <c:v>7.41</c:v>
                </c:pt>
                <c:pt idx="742">
                  <c:v>7.42</c:v>
                </c:pt>
                <c:pt idx="743">
                  <c:v>7.4300000000000024</c:v>
                </c:pt>
                <c:pt idx="744">
                  <c:v>7.44</c:v>
                </c:pt>
                <c:pt idx="745">
                  <c:v>7.45</c:v>
                </c:pt>
                <c:pt idx="746">
                  <c:v>7.46</c:v>
                </c:pt>
                <c:pt idx="747">
                  <c:v>7.4700000000000024</c:v>
                </c:pt>
                <c:pt idx="748">
                  <c:v>7.48</c:v>
                </c:pt>
                <c:pt idx="749">
                  <c:v>7.49</c:v>
                </c:pt>
                <c:pt idx="750">
                  <c:v>7.5</c:v>
                </c:pt>
                <c:pt idx="751">
                  <c:v>7.51</c:v>
                </c:pt>
                <c:pt idx="752">
                  <c:v>7.52</c:v>
                </c:pt>
                <c:pt idx="753">
                  <c:v>7.53</c:v>
                </c:pt>
                <c:pt idx="754">
                  <c:v>7.54</c:v>
                </c:pt>
                <c:pt idx="755">
                  <c:v>7.55</c:v>
                </c:pt>
                <c:pt idx="756">
                  <c:v>7.56</c:v>
                </c:pt>
                <c:pt idx="757">
                  <c:v>7.57</c:v>
                </c:pt>
                <c:pt idx="758">
                  <c:v>7.58</c:v>
                </c:pt>
                <c:pt idx="759">
                  <c:v>7.59</c:v>
                </c:pt>
                <c:pt idx="760">
                  <c:v>7.6</c:v>
                </c:pt>
                <c:pt idx="761">
                  <c:v>7.6099999999999985</c:v>
                </c:pt>
                <c:pt idx="762">
                  <c:v>7.6199999999999966</c:v>
                </c:pt>
                <c:pt idx="763">
                  <c:v>7.63</c:v>
                </c:pt>
                <c:pt idx="764">
                  <c:v>7.64</c:v>
                </c:pt>
                <c:pt idx="765">
                  <c:v>7.6499999999999995</c:v>
                </c:pt>
                <c:pt idx="766">
                  <c:v>7.6599999999999975</c:v>
                </c:pt>
                <c:pt idx="767">
                  <c:v>7.67</c:v>
                </c:pt>
                <c:pt idx="768">
                  <c:v>7.68</c:v>
                </c:pt>
                <c:pt idx="769">
                  <c:v>7.6899999999999995</c:v>
                </c:pt>
                <c:pt idx="770">
                  <c:v>7.7</c:v>
                </c:pt>
                <c:pt idx="771">
                  <c:v>7.71</c:v>
                </c:pt>
                <c:pt idx="772">
                  <c:v>7.72</c:v>
                </c:pt>
                <c:pt idx="773">
                  <c:v>7.73</c:v>
                </c:pt>
                <c:pt idx="774">
                  <c:v>7.74</c:v>
                </c:pt>
                <c:pt idx="775">
                  <c:v>7.75</c:v>
                </c:pt>
                <c:pt idx="776">
                  <c:v>7.76</c:v>
                </c:pt>
                <c:pt idx="777">
                  <c:v>7.7700000000000014</c:v>
                </c:pt>
                <c:pt idx="778">
                  <c:v>7.78</c:v>
                </c:pt>
                <c:pt idx="779">
                  <c:v>7.79</c:v>
                </c:pt>
                <c:pt idx="780">
                  <c:v>7.8</c:v>
                </c:pt>
                <c:pt idx="781">
                  <c:v>7.81</c:v>
                </c:pt>
                <c:pt idx="782">
                  <c:v>7.8199999999999985</c:v>
                </c:pt>
                <c:pt idx="783">
                  <c:v>7.83</c:v>
                </c:pt>
                <c:pt idx="784">
                  <c:v>7.84</c:v>
                </c:pt>
                <c:pt idx="785">
                  <c:v>7.85</c:v>
                </c:pt>
                <c:pt idx="786">
                  <c:v>7.8599999999999985</c:v>
                </c:pt>
                <c:pt idx="787">
                  <c:v>7.87</c:v>
                </c:pt>
                <c:pt idx="788">
                  <c:v>7.88</c:v>
                </c:pt>
                <c:pt idx="789">
                  <c:v>7.89</c:v>
                </c:pt>
                <c:pt idx="790">
                  <c:v>7.9</c:v>
                </c:pt>
                <c:pt idx="791">
                  <c:v>7.91</c:v>
                </c:pt>
                <c:pt idx="792">
                  <c:v>7.92</c:v>
                </c:pt>
                <c:pt idx="793">
                  <c:v>7.9300000000000024</c:v>
                </c:pt>
                <c:pt idx="794">
                  <c:v>7.94</c:v>
                </c:pt>
                <c:pt idx="795">
                  <c:v>7.95</c:v>
                </c:pt>
                <c:pt idx="796">
                  <c:v>7.96</c:v>
                </c:pt>
                <c:pt idx="797">
                  <c:v>7.9700000000000024</c:v>
                </c:pt>
                <c:pt idx="798">
                  <c:v>7.98</c:v>
                </c:pt>
                <c:pt idx="799">
                  <c:v>7.99</c:v>
                </c:pt>
                <c:pt idx="800">
                  <c:v>8</c:v>
                </c:pt>
                <c:pt idx="801">
                  <c:v>8.01</c:v>
                </c:pt>
                <c:pt idx="802">
                  <c:v>8.02</c:v>
                </c:pt>
                <c:pt idx="803">
                  <c:v>8.0300000000000011</c:v>
                </c:pt>
                <c:pt idx="804">
                  <c:v>8.0400000000000009</c:v>
                </c:pt>
                <c:pt idx="805">
                  <c:v>8.0500000000000007</c:v>
                </c:pt>
                <c:pt idx="806">
                  <c:v>8.0599990000000048</c:v>
                </c:pt>
                <c:pt idx="807">
                  <c:v>8.07</c:v>
                </c:pt>
                <c:pt idx="808">
                  <c:v>8.08</c:v>
                </c:pt>
                <c:pt idx="809">
                  <c:v>8.09</c:v>
                </c:pt>
                <c:pt idx="810">
                  <c:v>8.0999990000000004</c:v>
                </c:pt>
                <c:pt idx="811">
                  <c:v>8.11</c:v>
                </c:pt>
                <c:pt idx="812">
                  <c:v>8.120000000000001</c:v>
                </c:pt>
                <c:pt idx="813">
                  <c:v>8.1300000000000008</c:v>
                </c:pt>
                <c:pt idx="814">
                  <c:v>8.1399989999999995</c:v>
                </c:pt>
                <c:pt idx="815">
                  <c:v>8.15</c:v>
                </c:pt>
                <c:pt idx="816">
                  <c:v>8.16</c:v>
                </c:pt>
                <c:pt idx="817">
                  <c:v>8.17</c:v>
                </c:pt>
                <c:pt idx="818">
                  <c:v>8.1799990000000005</c:v>
                </c:pt>
                <c:pt idx="819">
                  <c:v>8.19</c:v>
                </c:pt>
                <c:pt idx="820">
                  <c:v>8.2000000000000011</c:v>
                </c:pt>
                <c:pt idx="821">
                  <c:v>8.2100000000000009</c:v>
                </c:pt>
                <c:pt idx="822">
                  <c:v>8.2199999999999989</c:v>
                </c:pt>
                <c:pt idx="823">
                  <c:v>8.23</c:v>
                </c:pt>
                <c:pt idx="824">
                  <c:v>8.24</c:v>
                </c:pt>
                <c:pt idx="825">
                  <c:v>8.25</c:v>
                </c:pt>
                <c:pt idx="826">
                  <c:v>8.26</c:v>
                </c:pt>
                <c:pt idx="827">
                  <c:v>8.27</c:v>
                </c:pt>
                <c:pt idx="828">
                  <c:v>8.2800000000000011</c:v>
                </c:pt>
                <c:pt idx="829">
                  <c:v>8.2900000000000009</c:v>
                </c:pt>
                <c:pt idx="830">
                  <c:v>8.3000000000000007</c:v>
                </c:pt>
                <c:pt idx="831">
                  <c:v>8.3099990000000048</c:v>
                </c:pt>
                <c:pt idx="832">
                  <c:v>8.32</c:v>
                </c:pt>
                <c:pt idx="833">
                  <c:v>8.33</c:v>
                </c:pt>
                <c:pt idx="834">
                  <c:v>8.34</c:v>
                </c:pt>
                <c:pt idx="835">
                  <c:v>8.3499990000000004</c:v>
                </c:pt>
                <c:pt idx="836">
                  <c:v>8.3600000000000048</c:v>
                </c:pt>
                <c:pt idx="837">
                  <c:v>8.3700000000000028</c:v>
                </c:pt>
                <c:pt idx="838">
                  <c:v>8.3800000000000008</c:v>
                </c:pt>
                <c:pt idx="839">
                  <c:v>8.3899990000000066</c:v>
                </c:pt>
                <c:pt idx="840">
                  <c:v>8.4</c:v>
                </c:pt>
                <c:pt idx="841">
                  <c:v>8.41</c:v>
                </c:pt>
                <c:pt idx="842">
                  <c:v>8.42</c:v>
                </c:pt>
                <c:pt idx="843">
                  <c:v>8.4299990000000005</c:v>
                </c:pt>
                <c:pt idx="844">
                  <c:v>8.44</c:v>
                </c:pt>
                <c:pt idx="845">
                  <c:v>8.4500000000000028</c:v>
                </c:pt>
                <c:pt idx="846">
                  <c:v>8.4600000000000026</c:v>
                </c:pt>
                <c:pt idx="847">
                  <c:v>8.4700000000000006</c:v>
                </c:pt>
                <c:pt idx="848">
                  <c:v>8.48</c:v>
                </c:pt>
                <c:pt idx="849">
                  <c:v>8.49</c:v>
                </c:pt>
                <c:pt idx="850">
                  <c:v>8.5</c:v>
                </c:pt>
                <c:pt idx="851">
                  <c:v>8.51</c:v>
                </c:pt>
                <c:pt idx="852">
                  <c:v>8.52</c:v>
                </c:pt>
                <c:pt idx="853">
                  <c:v>8.5300000000000011</c:v>
                </c:pt>
                <c:pt idx="854">
                  <c:v>8.5400000000000009</c:v>
                </c:pt>
                <c:pt idx="855">
                  <c:v>8.5500000000000007</c:v>
                </c:pt>
                <c:pt idx="856">
                  <c:v>8.5599990000000048</c:v>
                </c:pt>
                <c:pt idx="857">
                  <c:v>8.57</c:v>
                </c:pt>
                <c:pt idx="858">
                  <c:v>8.58</c:v>
                </c:pt>
                <c:pt idx="859">
                  <c:v>8.59</c:v>
                </c:pt>
                <c:pt idx="860">
                  <c:v>8.5999990000000004</c:v>
                </c:pt>
                <c:pt idx="861">
                  <c:v>8.61</c:v>
                </c:pt>
                <c:pt idx="862">
                  <c:v>8.620000000000001</c:v>
                </c:pt>
                <c:pt idx="863">
                  <c:v>8.6300000000000008</c:v>
                </c:pt>
                <c:pt idx="864">
                  <c:v>8.6399989999999995</c:v>
                </c:pt>
                <c:pt idx="865">
                  <c:v>8.65</c:v>
                </c:pt>
                <c:pt idx="866">
                  <c:v>8.66</c:v>
                </c:pt>
                <c:pt idx="867">
                  <c:v>8.67</c:v>
                </c:pt>
                <c:pt idx="868">
                  <c:v>8.6799990000000005</c:v>
                </c:pt>
                <c:pt idx="869">
                  <c:v>8.69</c:v>
                </c:pt>
                <c:pt idx="870">
                  <c:v>8.7000000000000011</c:v>
                </c:pt>
                <c:pt idx="871">
                  <c:v>8.7100000000000009</c:v>
                </c:pt>
                <c:pt idx="872">
                  <c:v>8.7199999999999989</c:v>
                </c:pt>
                <c:pt idx="873">
                  <c:v>8.73</c:v>
                </c:pt>
                <c:pt idx="874">
                  <c:v>8.74</c:v>
                </c:pt>
                <c:pt idx="875">
                  <c:v>8.75</c:v>
                </c:pt>
                <c:pt idx="876">
                  <c:v>8.76</c:v>
                </c:pt>
                <c:pt idx="877">
                  <c:v>8.77</c:v>
                </c:pt>
                <c:pt idx="878">
                  <c:v>8.7800000000000011</c:v>
                </c:pt>
                <c:pt idx="879">
                  <c:v>8.7900000000000009</c:v>
                </c:pt>
                <c:pt idx="880">
                  <c:v>8.8000000000000007</c:v>
                </c:pt>
                <c:pt idx="881">
                  <c:v>8.8099990000000048</c:v>
                </c:pt>
                <c:pt idx="882">
                  <c:v>8.82</c:v>
                </c:pt>
                <c:pt idx="883">
                  <c:v>8.83</c:v>
                </c:pt>
                <c:pt idx="884">
                  <c:v>8.84</c:v>
                </c:pt>
                <c:pt idx="885">
                  <c:v>8.8499990000000004</c:v>
                </c:pt>
                <c:pt idx="886">
                  <c:v>8.8600000000000048</c:v>
                </c:pt>
                <c:pt idx="887">
                  <c:v>8.8700000000000028</c:v>
                </c:pt>
                <c:pt idx="888">
                  <c:v>8.8800000000000008</c:v>
                </c:pt>
                <c:pt idx="889">
                  <c:v>8.8899990000000066</c:v>
                </c:pt>
                <c:pt idx="890">
                  <c:v>8.9</c:v>
                </c:pt>
                <c:pt idx="891">
                  <c:v>8.91</c:v>
                </c:pt>
                <c:pt idx="892">
                  <c:v>8.92</c:v>
                </c:pt>
                <c:pt idx="893">
                  <c:v>8.9299990000000005</c:v>
                </c:pt>
                <c:pt idx="894">
                  <c:v>8.94</c:v>
                </c:pt>
                <c:pt idx="895">
                  <c:v>8.9500000000000028</c:v>
                </c:pt>
                <c:pt idx="896">
                  <c:v>8.9600000000000026</c:v>
                </c:pt>
                <c:pt idx="897">
                  <c:v>8.9700000000000006</c:v>
                </c:pt>
                <c:pt idx="898">
                  <c:v>8.98</c:v>
                </c:pt>
                <c:pt idx="899">
                  <c:v>8.99</c:v>
                </c:pt>
                <c:pt idx="900">
                  <c:v>9</c:v>
                </c:pt>
                <c:pt idx="901">
                  <c:v>9.01</c:v>
                </c:pt>
                <c:pt idx="902">
                  <c:v>9.02</c:v>
                </c:pt>
                <c:pt idx="903">
                  <c:v>9.0300000000000011</c:v>
                </c:pt>
                <c:pt idx="904">
                  <c:v>9.0400000000000009</c:v>
                </c:pt>
                <c:pt idx="905">
                  <c:v>9.0500000000000007</c:v>
                </c:pt>
                <c:pt idx="906">
                  <c:v>9.0599990000000048</c:v>
                </c:pt>
                <c:pt idx="907">
                  <c:v>9.07</c:v>
                </c:pt>
                <c:pt idx="908">
                  <c:v>9.08</c:v>
                </c:pt>
                <c:pt idx="909">
                  <c:v>9.09</c:v>
                </c:pt>
                <c:pt idx="910">
                  <c:v>9.0999990000000004</c:v>
                </c:pt>
                <c:pt idx="911">
                  <c:v>9.11</c:v>
                </c:pt>
                <c:pt idx="912">
                  <c:v>9.120000000000001</c:v>
                </c:pt>
                <c:pt idx="913">
                  <c:v>9.1300000000000008</c:v>
                </c:pt>
                <c:pt idx="914">
                  <c:v>9.1399989999999995</c:v>
                </c:pt>
                <c:pt idx="915">
                  <c:v>9.15</c:v>
                </c:pt>
                <c:pt idx="916">
                  <c:v>9.16</c:v>
                </c:pt>
                <c:pt idx="917">
                  <c:v>9.17</c:v>
                </c:pt>
                <c:pt idx="918">
                  <c:v>9.1799990000000005</c:v>
                </c:pt>
                <c:pt idx="919">
                  <c:v>9.19</c:v>
                </c:pt>
                <c:pt idx="920">
                  <c:v>9.2000000000000011</c:v>
                </c:pt>
                <c:pt idx="921">
                  <c:v>9.2100000000000009</c:v>
                </c:pt>
                <c:pt idx="922">
                  <c:v>9.2199999999999989</c:v>
                </c:pt>
                <c:pt idx="923">
                  <c:v>9.23</c:v>
                </c:pt>
                <c:pt idx="924">
                  <c:v>9.24</c:v>
                </c:pt>
                <c:pt idx="925">
                  <c:v>9.25</c:v>
                </c:pt>
                <c:pt idx="926">
                  <c:v>9.26</c:v>
                </c:pt>
                <c:pt idx="927">
                  <c:v>9.27</c:v>
                </c:pt>
                <c:pt idx="928">
                  <c:v>9.2800000000000011</c:v>
                </c:pt>
                <c:pt idx="929">
                  <c:v>9.2900000000000009</c:v>
                </c:pt>
                <c:pt idx="930">
                  <c:v>9.3000000000000007</c:v>
                </c:pt>
                <c:pt idx="931">
                  <c:v>9.3099990000000048</c:v>
                </c:pt>
                <c:pt idx="932">
                  <c:v>9.32</c:v>
                </c:pt>
                <c:pt idx="933">
                  <c:v>9.33</c:v>
                </c:pt>
                <c:pt idx="934">
                  <c:v>9.34</c:v>
                </c:pt>
                <c:pt idx="935">
                  <c:v>9.3499990000000004</c:v>
                </c:pt>
                <c:pt idx="936">
                  <c:v>9.3600000000000048</c:v>
                </c:pt>
                <c:pt idx="937">
                  <c:v>9.3700000000000028</c:v>
                </c:pt>
                <c:pt idx="938">
                  <c:v>9.3800000000000008</c:v>
                </c:pt>
                <c:pt idx="939">
                  <c:v>9.3899990000000066</c:v>
                </c:pt>
                <c:pt idx="940">
                  <c:v>9.4</c:v>
                </c:pt>
                <c:pt idx="941">
                  <c:v>9.41</c:v>
                </c:pt>
                <c:pt idx="942">
                  <c:v>9.42</c:v>
                </c:pt>
                <c:pt idx="943">
                  <c:v>9.4299990000000005</c:v>
                </c:pt>
                <c:pt idx="944">
                  <c:v>9.44</c:v>
                </c:pt>
                <c:pt idx="945">
                  <c:v>9.4500000000000028</c:v>
                </c:pt>
                <c:pt idx="946">
                  <c:v>9.4600000000000026</c:v>
                </c:pt>
                <c:pt idx="947">
                  <c:v>9.4699990000000067</c:v>
                </c:pt>
                <c:pt idx="948">
                  <c:v>9.48</c:v>
                </c:pt>
                <c:pt idx="949">
                  <c:v>9.49</c:v>
                </c:pt>
                <c:pt idx="950">
                  <c:v>9.5</c:v>
                </c:pt>
                <c:pt idx="951">
                  <c:v>9.51</c:v>
                </c:pt>
                <c:pt idx="952">
                  <c:v>9.52</c:v>
                </c:pt>
                <c:pt idx="953">
                  <c:v>9.5300000000000011</c:v>
                </c:pt>
                <c:pt idx="954">
                  <c:v>9.5400000000000009</c:v>
                </c:pt>
                <c:pt idx="955">
                  <c:v>9.5500000000000007</c:v>
                </c:pt>
                <c:pt idx="956">
                  <c:v>9.5599990000000048</c:v>
                </c:pt>
                <c:pt idx="957">
                  <c:v>9.57</c:v>
                </c:pt>
                <c:pt idx="958">
                  <c:v>9.58</c:v>
                </c:pt>
                <c:pt idx="959">
                  <c:v>9.59</c:v>
                </c:pt>
                <c:pt idx="960">
                  <c:v>9.5999990000000004</c:v>
                </c:pt>
                <c:pt idx="961">
                  <c:v>9.61</c:v>
                </c:pt>
                <c:pt idx="962">
                  <c:v>9.620000000000001</c:v>
                </c:pt>
                <c:pt idx="963">
                  <c:v>9.6300000000000008</c:v>
                </c:pt>
                <c:pt idx="964">
                  <c:v>9.6399989999999995</c:v>
                </c:pt>
                <c:pt idx="965">
                  <c:v>9.65</c:v>
                </c:pt>
                <c:pt idx="966">
                  <c:v>9.66</c:v>
                </c:pt>
                <c:pt idx="967">
                  <c:v>9.67</c:v>
                </c:pt>
                <c:pt idx="968">
                  <c:v>9.6799990000000005</c:v>
                </c:pt>
                <c:pt idx="969">
                  <c:v>9.69</c:v>
                </c:pt>
                <c:pt idx="970">
                  <c:v>9.7000000000000011</c:v>
                </c:pt>
                <c:pt idx="971">
                  <c:v>9.7100000000000009</c:v>
                </c:pt>
                <c:pt idx="972">
                  <c:v>9.7199989999999996</c:v>
                </c:pt>
                <c:pt idx="973">
                  <c:v>9.73</c:v>
                </c:pt>
                <c:pt idx="974">
                  <c:v>9.74</c:v>
                </c:pt>
                <c:pt idx="975">
                  <c:v>9.75</c:v>
                </c:pt>
                <c:pt idx="976">
                  <c:v>9.76</c:v>
                </c:pt>
                <c:pt idx="977">
                  <c:v>9.77</c:v>
                </c:pt>
                <c:pt idx="978">
                  <c:v>9.7800000000000011</c:v>
                </c:pt>
                <c:pt idx="979">
                  <c:v>9.7900000000000009</c:v>
                </c:pt>
                <c:pt idx="980">
                  <c:v>9.8000000000000007</c:v>
                </c:pt>
                <c:pt idx="981">
                  <c:v>9.8099990000000048</c:v>
                </c:pt>
                <c:pt idx="982">
                  <c:v>9.82</c:v>
                </c:pt>
                <c:pt idx="983">
                  <c:v>9.83</c:v>
                </c:pt>
                <c:pt idx="984">
                  <c:v>9.84</c:v>
                </c:pt>
                <c:pt idx="985">
                  <c:v>9.8499990000000004</c:v>
                </c:pt>
                <c:pt idx="986">
                  <c:v>9.8600000000000048</c:v>
                </c:pt>
                <c:pt idx="987">
                  <c:v>9.8700000000000028</c:v>
                </c:pt>
                <c:pt idx="988">
                  <c:v>9.8800000000000008</c:v>
                </c:pt>
                <c:pt idx="989">
                  <c:v>9.8899990000000066</c:v>
                </c:pt>
                <c:pt idx="990">
                  <c:v>9.9</c:v>
                </c:pt>
                <c:pt idx="991">
                  <c:v>9.91</c:v>
                </c:pt>
                <c:pt idx="992">
                  <c:v>9.92</c:v>
                </c:pt>
                <c:pt idx="993">
                  <c:v>9.9299990000000005</c:v>
                </c:pt>
                <c:pt idx="994">
                  <c:v>9.94</c:v>
                </c:pt>
                <c:pt idx="995">
                  <c:v>9.9500000000000028</c:v>
                </c:pt>
                <c:pt idx="996">
                  <c:v>9.9600000000000026</c:v>
                </c:pt>
                <c:pt idx="997">
                  <c:v>9.9699990000000067</c:v>
                </c:pt>
                <c:pt idx="998">
                  <c:v>9.98</c:v>
                </c:pt>
                <c:pt idx="999">
                  <c:v>9.99</c:v>
                </c:pt>
                <c:pt idx="1000">
                  <c:v>10</c:v>
                </c:pt>
              </c:numCache>
            </c:numRef>
          </c:xVal>
          <c:yVal>
            <c:numRef>
              <c:f>'result3-0'!$E$1:$E$1001</c:f>
              <c:numCache>
                <c:formatCode>General</c:formatCode>
                <c:ptCount val="1001"/>
                <c:pt idx="0">
                  <c:v>99.999022999999994</c:v>
                </c:pt>
                <c:pt idx="1">
                  <c:v>99.997062999999997</c:v>
                </c:pt>
                <c:pt idx="2">
                  <c:v>99.994125000000096</c:v>
                </c:pt>
                <c:pt idx="3">
                  <c:v>99.990204000000077</c:v>
                </c:pt>
                <c:pt idx="4">
                  <c:v>99.98530599999998</c:v>
                </c:pt>
                <c:pt idx="5">
                  <c:v>99.979423999999995</c:v>
                </c:pt>
                <c:pt idx="6">
                  <c:v>99.972565000000003</c:v>
                </c:pt>
                <c:pt idx="7">
                  <c:v>99.964729000000077</c:v>
                </c:pt>
                <c:pt idx="8">
                  <c:v>99.955910000000003</c:v>
                </c:pt>
                <c:pt idx="9">
                  <c:v>99.94611400000008</c:v>
                </c:pt>
                <c:pt idx="10">
                  <c:v>99.93534099999998</c:v>
                </c:pt>
                <c:pt idx="11">
                  <c:v>99.923584000000005</c:v>
                </c:pt>
                <c:pt idx="12">
                  <c:v>99.910850999999994</c:v>
                </c:pt>
                <c:pt idx="13">
                  <c:v>99.897141000000005</c:v>
                </c:pt>
                <c:pt idx="14">
                  <c:v>99.882453999999981</c:v>
                </c:pt>
                <c:pt idx="15">
                  <c:v>99.866782999999941</c:v>
                </c:pt>
                <c:pt idx="16">
                  <c:v>99.850135999999978</c:v>
                </c:pt>
                <c:pt idx="17">
                  <c:v>99.83251199999998</c:v>
                </c:pt>
                <c:pt idx="18">
                  <c:v>99.813911000000004</c:v>
                </c:pt>
                <c:pt idx="19">
                  <c:v>99.794334000000006</c:v>
                </c:pt>
                <c:pt idx="20">
                  <c:v>99.773780999999943</c:v>
                </c:pt>
                <c:pt idx="21">
                  <c:v>99.752251000000001</c:v>
                </c:pt>
                <c:pt idx="22">
                  <c:v>99.729743999999982</c:v>
                </c:pt>
                <c:pt idx="23">
                  <c:v>99.706267999999994</c:v>
                </c:pt>
                <c:pt idx="24">
                  <c:v>99.681815999999998</c:v>
                </c:pt>
                <c:pt idx="25">
                  <c:v>99.656386999999896</c:v>
                </c:pt>
                <c:pt idx="26">
                  <c:v>99.629989999999978</c:v>
                </c:pt>
                <c:pt idx="27">
                  <c:v>99.602615</c:v>
                </c:pt>
                <c:pt idx="28">
                  <c:v>99.574271999999979</c:v>
                </c:pt>
                <c:pt idx="29">
                  <c:v>99.544951999999995</c:v>
                </c:pt>
                <c:pt idx="30">
                  <c:v>99.514664000000082</c:v>
                </c:pt>
                <c:pt idx="31">
                  <c:v>99.483406000000002</c:v>
                </c:pt>
                <c:pt idx="32">
                  <c:v>99.451172</c:v>
                </c:pt>
                <c:pt idx="33">
                  <c:v>99.417969000000099</c:v>
                </c:pt>
                <c:pt idx="34">
                  <c:v>99.383796999999959</c:v>
                </c:pt>
                <c:pt idx="35">
                  <c:v>99.348656000000005</c:v>
                </c:pt>
                <c:pt idx="36">
                  <c:v>99.31255299999998</c:v>
                </c:pt>
                <c:pt idx="37">
                  <c:v>99.275481999999926</c:v>
                </c:pt>
                <c:pt idx="38">
                  <c:v>99.237442000000001</c:v>
                </c:pt>
                <c:pt idx="39">
                  <c:v>99.198440999999988</c:v>
                </c:pt>
                <c:pt idx="40">
                  <c:v>99.15846999999998</c:v>
                </c:pt>
                <c:pt idx="41">
                  <c:v>99.117537999999982</c:v>
                </c:pt>
                <c:pt idx="42">
                  <c:v>99.07564499999998</c:v>
                </c:pt>
                <c:pt idx="43">
                  <c:v>99.032783999999978</c:v>
                </c:pt>
                <c:pt idx="44">
                  <c:v>98.988960000000006</c:v>
                </c:pt>
                <c:pt idx="45">
                  <c:v>98.944176000000027</c:v>
                </c:pt>
                <c:pt idx="46">
                  <c:v>98.898437999999942</c:v>
                </c:pt>
                <c:pt idx="47">
                  <c:v>98.851737999999926</c:v>
                </c:pt>
                <c:pt idx="48">
                  <c:v>98.804076999999978</c:v>
                </c:pt>
                <c:pt idx="49">
                  <c:v>98.755463000000006</c:v>
                </c:pt>
                <c:pt idx="50">
                  <c:v>98.705894000000001</c:v>
                </c:pt>
                <c:pt idx="51">
                  <c:v>98.655364999999989</c:v>
                </c:pt>
                <c:pt idx="52">
                  <c:v>98.603881999999942</c:v>
                </c:pt>
                <c:pt idx="53">
                  <c:v>98.551445000000001</c:v>
                </c:pt>
                <c:pt idx="54">
                  <c:v>98.498054999999994</c:v>
                </c:pt>
                <c:pt idx="55">
                  <c:v>98.443718000000004</c:v>
                </c:pt>
                <c:pt idx="56">
                  <c:v>98.388427999999948</c:v>
                </c:pt>
                <c:pt idx="57">
                  <c:v>98.33219099999998</c:v>
                </c:pt>
                <c:pt idx="58">
                  <c:v>98.275001999999958</c:v>
                </c:pt>
                <c:pt idx="59">
                  <c:v>98.216865999999996</c:v>
                </c:pt>
                <c:pt idx="60">
                  <c:v>98.157783999999978</c:v>
                </c:pt>
                <c:pt idx="61">
                  <c:v>98.097755000000006</c:v>
                </c:pt>
                <c:pt idx="62">
                  <c:v>98.036788999999942</c:v>
                </c:pt>
                <c:pt idx="63">
                  <c:v>97.974875999999981</c:v>
                </c:pt>
                <c:pt idx="64">
                  <c:v>97.912025000000057</c:v>
                </c:pt>
                <c:pt idx="65">
                  <c:v>97.848228000000006</c:v>
                </c:pt>
                <c:pt idx="66">
                  <c:v>97.783493000000007</c:v>
                </c:pt>
                <c:pt idx="67">
                  <c:v>97.717819000000077</c:v>
                </c:pt>
                <c:pt idx="68">
                  <c:v>97.651206999999999</c:v>
                </c:pt>
                <c:pt idx="69">
                  <c:v>97.583664000000027</c:v>
                </c:pt>
                <c:pt idx="70">
                  <c:v>97.515181999999982</c:v>
                </c:pt>
                <c:pt idx="71">
                  <c:v>97.445769999999996</c:v>
                </c:pt>
                <c:pt idx="72">
                  <c:v>97.375426999999988</c:v>
                </c:pt>
                <c:pt idx="73">
                  <c:v>97.304152999999999</c:v>
                </c:pt>
                <c:pt idx="74">
                  <c:v>97.231949000000057</c:v>
                </c:pt>
                <c:pt idx="75">
                  <c:v>97.158812999999896</c:v>
                </c:pt>
                <c:pt idx="76">
                  <c:v>97.084755000000001</c:v>
                </c:pt>
                <c:pt idx="77">
                  <c:v>97.009772999999896</c:v>
                </c:pt>
                <c:pt idx="78">
                  <c:v>96.933868000000004</c:v>
                </c:pt>
                <c:pt idx="79">
                  <c:v>96.857039999999998</c:v>
                </c:pt>
                <c:pt idx="80">
                  <c:v>96.779289000000006</c:v>
                </c:pt>
                <c:pt idx="81">
                  <c:v>96.700622999999993</c:v>
                </c:pt>
                <c:pt idx="82">
                  <c:v>96.621032999999926</c:v>
                </c:pt>
                <c:pt idx="83">
                  <c:v>96.540526999999997</c:v>
                </c:pt>
                <c:pt idx="84">
                  <c:v>96.459106000000006</c:v>
                </c:pt>
                <c:pt idx="85">
                  <c:v>96.376769999999979</c:v>
                </c:pt>
                <c:pt idx="86">
                  <c:v>96.293526000000057</c:v>
                </c:pt>
                <c:pt idx="87">
                  <c:v>96.209366000000003</c:v>
                </c:pt>
                <c:pt idx="88">
                  <c:v>96.124297999999982</c:v>
                </c:pt>
                <c:pt idx="89">
                  <c:v>96.03832199999998</c:v>
                </c:pt>
                <c:pt idx="90">
                  <c:v>95.951447000000002</c:v>
                </c:pt>
                <c:pt idx="91">
                  <c:v>95.863663000000059</c:v>
                </c:pt>
                <c:pt idx="92">
                  <c:v>95.774979000000002</c:v>
                </c:pt>
                <c:pt idx="93">
                  <c:v>95.685386999999906</c:v>
                </c:pt>
                <c:pt idx="94">
                  <c:v>95.594902000000005</c:v>
                </c:pt>
                <c:pt idx="95">
                  <c:v>95.503517000000002</c:v>
                </c:pt>
                <c:pt idx="96">
                  <c:v>95.411232000000027</c:v>
                </c:pt>
                <c:pt idx="97">
                  <c:v>95.318054000000004</c:v>
                </c:pt>
                <c:pt idx="98">
                  <c:v>95.223984000000002</c:v>
                </c:pt>
                <c:pt idx="99">
                  <c:v>95.12902099999998</c:v>
                </c:pt>
                <c:pt idx="100">
                  <c:v>95.033164999999997</c:v>
                </c:pt>
                <c:pt idx="101">
                  <c:v>94.936424000000059</c:v>
                </c:pt>
                <c:pt idx="102">
                  <c:v>94.838798999999895</c:v>
                </c:pt>
                <c:pt idx="103">
                  <c:v>94.740288000000007</c:v>
                </c:pt>
                <c:pt idx="104">
                  <c:v>94.64089199999998</c:v>
                </c:pt>
                <c:pt idx="105">
                  <c:v>94.540619000000078</c:v>
                </c:pt>
                <c:pt idx="106">
                  <c:v>94.439460999999994</c:v>
                </c:pt>
                <c:pt idx="107">
                  <c:v>94.337424999999996</c:v>
                </c:pt>
                <c:pt idx="108">
                  <c:v>94.234520000000074</c:v>
                </c:pt>
                <c:pt idx="109">
                  <c:v>94.130736999999925</c:v>
                </c:pt>
                <c:pt idx="110">
                  <c:v>94.026084999999981</c:v>
                </c:pt>
                <c:pt idx="111">
                  <c:v>93.920563000000058</c:v>
                </c:pt>
                <c:pt idx="112">
                  <c:v>93.814171000000002</c:v>
                </c:pt>
                <c:pt idx="113">
                  <c:v>93.706908999999982</c:v>
                </c:pt>
                <c:pt idx="114">
                  <c:v>93.598784999999978</c:v>
                </c:pt>
                <c:pt idx="115">
                  <c:v>93.489799000000005</c:v>
                </c:pt>
                <c:pt idx="116">
                  <c:v>93.379950999999949</c:v>
                </c:pt>
                <c:pt idx="117">
                  <c:v>93.269240999999994</c:v>
                </c:pt>
                <c:pt idx="118">
                  <c:v>93.157676999999978</c:v>
                </c:pt>
                <c:pt idx="119">
                  <c:v>93.045258000000004</c:v>
                </c:pt>
                <c:pt idx="120">
                  <c:v>92.931984000000057</c:v>
                </c:pt>
                <c:pt idx="121">
                  <c:v>92.817856000000006</c:v>
                </c:pt>
                <c:pt idx="122">
                  <c:v>92.702880999999948</c:v>
                </c:pt>
                <c:pt idx="123">
                  <c:v>92.587058999999982</c:v>
                </c:pt>
                <c:pt idx="124">
                  <c:v>92.470389999999981</c:v>
                </c:pt>
                <c:pt idx="125">
                  <c:v>92.352874999999926</c:v>
                </c:pt>
                <c:pt idx="126">
                  <c:v>92.234520000000074</c:v>
                </c:pt>
                <c:pt idx="127">
                  <c:v>92.115325999999982</c:v>
                </c:pt>
                <c:pt idx="128">
                  <c:v>91.995293000000075</c:v>
                </c:pt>
                <c:pt idx="129">
                  <c:v>91.874420000000001</c:v>
                </c:pt>
                <c:pt idx="130">
                  <c:v>91.752715999999978</c:v>
                </c:pt>
                <c:pt idx="131">
                  <c:v>91.630179999999982</c:v>
                </c:pt>
                <c:pt idx="132">
                  <c:v>91.50681299999998</c:v>
                </c:pt>
                <c:pt idx="133">
                  <c:v>91.382621999999998</c:v>
                </c:pt>
                <c:pt idx="134">
                  <c:v>91.257598999999999</c:v>
                </c:pt>
                <c:pt idx="135">
                  <c:v>91.131751999999949</c:v>
                </c:pt>
                <c:pt idx="136">
                  <c:v>91.005088999999941</c:v>
                </c:pt>
                <c:pt idx="137">
                  <c:v>90.877601999999982</c:v>
                </c:pt>
                <c:pt idx="138">
                  <c:v>90.749297999999996</c:v>
                </c:pt>
                <c:pt idx="139">
                  <c:v>90.620177999999896</c:v>
                </c:pt>
                <c:pt idx="140">
                  <c:v>90.49025000000006</c:v>
                </c:pt>
                <c:pt idx="141">
                  <c:v>90.359504999999999</c:v>
                </c:pt>
                <c:pt idx="142">
                  <c:v>90.227951000000004</c:v>
                </c:pt>
                <c:pt idx="143">
                  <c:v>90.095596</c:v>
                </c:pt>
                <c:pt idx="144">
                  <c:v>89.962433000000004</c:v>
                </c:pt>
                <c:pt idx="145">
                  <c:v>89.828467999999958</c:v>
                </c:pt>
                <c:pt idx="146">
                  <c:v>89.693702999999942</c:v>
                </c:pt>
                <c:pt idx="147">
                  <c:v>89.558135999999948</c:v>
                </c:pt>
                <c:pt idx="148">
                  <c:v>89.42177599999998</c:v>
                </c:pt>
                <c:pt idx="149">
                  <c:v>89.284622000000027</c:v>
                </c:pt>
                <c:pt idx="150">
                  <c:v>89.146675000000002</c:v>
                </c:pt>
                <c:pt idx="151">
                  <c:v>89.007942</c:v>
                </c:pt>
                <c:pt idx="152">
                  <c:v>88.868415999999982</c:v>
                </c:pt>
                <c:pt idx="153">
                  <c:v>88.728104000000002</c:v>
                </c:pt>
                <c:pt idx="154">
                  <c:v>88.587012999999999</c:v>
                </c:pt>
                <c:pt idx="155">
                  <c:v>88.445137000000003</c:v>
                </c:pt>
                <c:pt idx="156">
                  <c:v>88.302482999999896</c:v>
                </c:pt>
                <c:pt idx="157">
                  <c:v>88.159057999999959</c:v>
                </c:pt>
                <c:pt idx="158">
                  <c:v>88.014854000000057</c:v>
                </c:pt>
                <c:pt idx="159">
                  <c:v>87.869880999999978</c:v>
                </c:pt>
                <c:pt idx="160">
                  <c:v>87.724136000000001</c:v>
                </c:pt>
                <c:pt idx="161">
                  <c:v>87.577620999999994</c:v>
                </c:pt>
                <c:pt idx="162">
                  <c:v>87.430344000000005</c:v>
                </c:pt>
                <c:pt idx="163">
                  <c:v>87.282302999999942</c:v>
                </c:pt>
                <c:pt idx="164">
                  <c:v>87.133499</c:v>
                </c:pt>
                <c:pt idx="165">
                  <c:v>86.983940000000004</c:v>
                </c:pt>
                <c:pt idx="166">
                  <c:v>86.833625999999995</c:v>
                </c:pt>
                <c:pt idx="167">
                  <c:v>86.682555999999948</c:v>
                </c:pt>
                <c:pt idx="168">
                  <c:v>86.530730999999989</c:v>
                </c:pt>
                <c:pt idx="169">
                  <c:v>86.378158999999926</c:v>
                </c:pt>
                <c:pt idx="170">
                  <c:v>86.224837999999949</c:v>
                </c:pt>
                <c:pt idx="171">
                  <c:v>86.070777999999905</c:v>
                </c:pt>
                <c:pt idx="172">
                  <c:v>85.915970000000002</c:v>
                </c:pt>
                <c:pt idx="173">
                  <c:v>85.760422000000005</c:v>
                </c:pt>
                <c:pt idx="174">
                  <c:v>85.604134000000002</c:v>
                </c:pt>
                <c:pt idx="175">
                  <c:v>85.44711300000013</c:v>
                </c:pt>
                <c:pt idx="176">
                  <c:v>85.289360000000002</c:v>
                </c:pt>
                <c:pt idx="177">
                  <c:v>85.130874999999989</c:v>
                </c:pt>
                <c:pt idx="178">
                  <c:v>84.971664000000075</c:v>
                </c:pt>
                <c:pt idx="179">
                  <c:v>84.811722000000003</c:v>
                </c:pt>
                <c:pt idx="180">
                  <c:v>84.651054000000002</c:v>
                </c:pt>
                <c:pt idx="181">
                  <c:v>84.489670000000004</c:v>
                </c:pt>
                <c:pt idx="182">
                  <c:v>84.327560000000005</c:v>
                </c:pt>
                <c:pt idx="183">
                  <c:v>84.164733999999982</c:v>
                </c:pt>
                <c:pt idx="184">
                  <c:v>84.001198000000002</c:v>
                </c:pt>
                <c:pt idx="185">
                  <c:v>83.836945</c:v>
                </c:pt>
                <c:pt idx="186">
                  <c:v>83.671981999999943</c:v>
                </c:pt>
                <c:pt idx="187">
                  <c:v>83.506309999999999</c:v>
                </c:pt>
                <c:pt idx="188">
                  <c:v>83.339934999999983</c:v>
                </c:pt>
                <c:pt idx="189">
                  <c:v>83.172858999999917</c:v>
                </c:pt>
                <c:pt idx="190">
                  <c:v>83.005080999999947</c:v>
                </c:pt>
                <c:pt idx="191">
                  <c:v>82.836601000000002</c:v>
                </c:pt>
                <c:pt idx="192">
                  <c:v>82.667427000000004</c:v>
                </c:pt>
                <c:pt idx="193">
                  <c:v>82.497558999999995</c:v>
                </c:pt>
                <c:pt idx="194">
                  <c:v>82.327003000000005</c:v>
                </c:pt>
                <c:pt idx="195">
                  <c:v>82.155753999999988</c:v>
                </c:pt>
                <c:pt idx="196">
                  <c:v>81.983817999999999</c:v>
                </c:pt>
                <c:pt idx="197">
                  <c:v>81.811203000000077</c:v>
                </c:pt>
                <c:pt idx="198">
                  <c:v>81.637900999999999</c:v>
                </c:pt>
                <c:pt idx="199">
                  <c:v>81.463921000000056</c:v>
                </c:pt>
                <c:pt idx="200">
                  <c:v>81.289260999999996</c:v>
                </c:pt>
                <c:pt idx="201">
                  <c:v>81.113929999999996</c:v>
                </c:pt>
                <c:pt idx="202">
                  <c:v>80.937927000000059</c:v>
                </c:pt>
                <c:pt idx="203">
                  <c:v>80.761252999999996</c:v>
                </c:pt>
                <c:pt idx="204">
                  <c:v>80.58390799999998</c:v>
                </c:pt>
                <c:pt idx="205">
                  <c:v>80.405899000000005</c:v>
                </c:pt>
                <c:pt idx="206">
                  <c:v>80.227226000000059</c:v>
                </c:pt>
                <c:pt idx="207">
                  <c:v>80.047897000000006</c:v>
                </c:pt>
                <c:pt idx="208">
                  <c:v>79.867904999999993</c:v>
                </c:pt>
                <c:pt idx="209">
                  <c:v>79.687256000000005</c:v>
                </c:pt>
                <c:pt idx="210">
                  <c:v>79.505959000000004</c:v>
                </c:pt>
                <c:pt idx="211">
                  <c:v>79.324005</c:v>
                </c:pt>
                <c:pt idx="212">
                  <c:v>79.141402999999983</c:v>
                </c:pt>
                <c:pt idx="213">
                  <c:v>78.958152999999982</c:v>
                </c:pt>
                <c:pt idx="214">
                  <c:v>78.774260999999996</c:v>
                </c:pt>
                <c:pt idx="215">
                  <c:v>78.589729000000005</c:v>
                </c:pt>
                <c:pt idx="216">
                  <c:v>78.404556000000056</c:v>
                </c:pt>
                <c:pt idx="217">
                  <c:v>78.218741999999978</c:v>
                </c:pt>
                <c:pt idx="218">
                  <c:v>78.032295000000005</c:v>
                </c:pt>
                <c:pt idx="219">
                  <c:v>77.845214999999996</c:v>
                </c:pt>
                <c:pt idx="220">
                  <c:v>77.657509000000005</c:v>
                </c:pt>
                <c:pt idx="221">
                  <c:v>77.469177000000002</c:v>
                </c:pt>
                <c:pt idx="222">
                  <c:v>77.280220000000057</c:v>
                </c:pt>
                <c:pt idx="223">
                  <c:v>77.090637000000001</c:v>
                </c:pt>
                <c:pt idx="224">
                  <c:v>76.900435999999999</c:v>
                </c:pt>
                <c:pt idx="225">
                  <c:v>76.709618000000006</c:v>
                </c:pt>
                <c:pt idx="226">
                  <c:v>76.518180999999998</c:v>
                </c:pt>
                <c:pt idx="227">
                  <c:v>76.326126000000002</c:v>
                </c:pt>
                <c:pt idx="228">
                  <c:v>76.133460999999983</c:v>
                </c:pt>
                <c:pt idx="229">
                  <c:v>75.940192999999994</c:v>
                </c:pt>
                <c:pt idx="230">
                  <c:v>75.746314999999996</c:v>
                </c:pt>
                <c:pt idx="231">
                  <c:v>75.551833999999999</c:v>
                </c:pt>
                <c:pt idx="232">
                  <c:v>75.356749999999948</c:v>
                </c:pt>
                <c:pt idx="233">
                  <c:v>75.161063999999996</c:v>
                </c:pt>
                <c:pt idx="234">
                  <c:v>74.964782999999983</c:v>
                </c:pt>
                <c:pt idx="235">
                  <c:v>74.767905999999996</c:v>
                </c:pt>
                <c:pt idx="236">
                  <c:v>74.570441999999943</c:v>
                </c:pt>
                <c:pt idx="237">
                  <c:v>74.372382999999886</c:v>
                </c:pt>
                <c:pt idx="238">
                  <c:v>74.173736999999889</c:v>
                </c:pt>
                <c:pt idx="239">
                  <c:v>73.974502999999999</c:v>
                </c:pt>
                <c:pt idx="240">
                  <c:v>73.774688999999981</c:v>
                </c:pt>
                <c:pt idx="241">
                  <c:v>73.574295000000006</c:v>
                </c:pt>
                <c:pt idx="242">
                  <c:v>73.373321999999959</c:v>
                </c:pt>
                <c:pt idx="243">
                  <c:v>73.171775999999895</c:v>
                </c:pt>
                <c:pt idx="244">
                  <c:v>72.969650000000058</c:v>
                </c:pt>
                <c:pt idx="245">
                  <c:v>72.766953000000058</c:v>
                </c:pt>
                <c:pt idx="246">
                  <c:v>72.563689999999994</c:v>
                </c:pt>
                <c:pt idx="247">
                  <c:v>72.359863000000004</c:v>
                </c:pt>
                <c:pt idx="248">
                  <c:v>72.155471999999904</c:v>
                </c:pt>
                <c:pt idx="249">
                  <c:v>71.950515999999993</c:v>
                </c:pt>
                <c:pt idx="250">
                  <c:v>71.74499500000006</c:v>
                </c:pt>
                <c:pt idx="251">
                  <c:v>71.538917999999981</c:v>
                </c:pt>
                <c:pt idx="252">
                  <c:v>71.332290999999998</c:v>
                </c:pt>
                <c:pt idx="253">
                  <c:v>71.125106999999943</c:v>
                </c:pt>
                <c:pt idx="254">
                  <c:v>70.917373999999995</c:v>
                </c:pt>
                <c:pt idx="255">
                  <c:v>70.709091000000001</c:v>
                </c:pt>
                <c:pt idx="256">
                  <c:v>70.500259000000057</c:v>
                </c:pt>
                <c:pt idx="257">
                  <c:v>70.290886</c:v>
                </c:pt>
                <c:pt idx="258">
                  <c:v>70.080970999999948</c:v>
                </c:pt>
                <c:pt idx="259">
                  <c:v>69.870514</c:v>
                </c:pt>
                <c:pt idx="260">
                  <c:v>69.659522999999979</c:v>
                </c:pt>
                <c:pt idx="261">
                  <c:v>69.447998000000027</c:v>
                </c:pt>
                <c:pt idx="262">
                  <c:v>69.235939000000002</c:v>
                </c:pt>
                <c:pt idx="263">
                  <c:v>69.023353999999998</c:v>
                </c:pt>
                <c:pt idx="264">
                  <c:v>68.810233999999994</c:v>
                </c:pt>
                <c:pt idx="265">
                  <c:v>68.596596000000005</c:v>
                </c:pt>
                <c:pt idx="266">
                  <c:v>68.382430999999926</c:v>
                </c:pt>
                <c:pt idx="267">
                  <c:v>68.167746999999949</c:v>
                </c:pt>
                <c:pt idx="268">
                  <c:v>67.952545000000001</c:v>
                </c:pt>
                <c:pt idx="269">
                  <c:v>67.736824000000027</c:v>
                </c:pt>
                <c:pt idx="270">
                  <c:v>67.520583999999999</c:v>
                </c:pt>
                <c:pt idx="271">
                  <c:v>67.303832999999926</c:v>
                </c:pt>
                <c:pt idx="272">
                  <c:v>67.086570999999978</c:v>
                </c:pt>
                <c:pt idx="273">
                  <c:v>66.868804999999981</c:v>
                </c:pt>
                <c:pt idx="274">
                  <c:v>66.65052799999998</c:v>
                </c:pt>
                <c:pt idx="275">
                  <c:v>66.431747000000001</c:v>
                </c:pt>
                <c:pt idx="276">
                  <c:v>66.212470999999979</c:v>
                </c:pt>
                <c:pt idx="277">
                  <c:v>65.992690999999994</c:v>
                </c:pt>
                <c:pt idx="278">
                  <c:v>65.772414999999981</c:v>
                </c:pt>
                <c:pt idx="279">
                  <c:v>65.551642999999999</c:v>
                </c:pt>
                <c:pt idx="280">
                  <c:v>65.330382999999941</c:v>
                </c:pt>
                <c:pt idx="281">
                  <c:v>65.108626999999998</c:v>
                </c:pt>
                <c:pt idx="282">
                  <c:v>64.886382999999896</c:v>
                </c:pt>
                <c:pt idx="283">
                  <c:v>64.663657999999998</c:v>
                </c:pt>
                <c:pt idx="284">
                  <c:v>64.440444999999997</c:v>
                </c:pt>
                <c:pt idx="285">
                  <c:v>64.216751000000002</c:v>
                </c:pt>
                <c:pt idx="286">
                  <c:v>63.992580000000011</c:v>
                </c:pt>
                <c:pt idx="287">
                  <c:v>63.767929000000002</c:v>
                </c:pt>
                <c:pt idx="288">
                  <c:v>63.542805000000001</c:v>
                </c:pt>
                <c:pt idx="289">
                  <c:v>63.317206999999975</c:v>
                </c:pt>
                <c:pt idx="290">
                  <c:v>63.091137000000003</c:v>
                </c:pt>
                <c:pt idx="291">
                  <c:v>62.864597000000003</c:v>
                </c:pt>
                <c:pt idx="292">
                  <c:v>62.637592000000012</c:v>
                </c:pt>
                <c:pt idx="293">
                  <c:v>62.410122000000001</c:v>
                </c:pt>
                <c:pt idx="294">
                  <c:v>62.182190000000013</c:v>
                </c:pt>
                <c:pt idx="295">
                  <c:v>61.953796000000004</c:v>
                </c:pt>
                <c:pt idx="296">
                  <c:v>61.724945000000012</c:v>
                </c:pt>
                <c:pt idx="297">
                  <c:v>61.495636000000012</c:v>
                </c:pt>
                <c:pt idx="298">
                  <c:v>61.265873000000013</c:v>
                </c:pt>
                <c:pt idx="299">
                  <c:v>61.03566</c:v>
                </c:pt>
                <c:pt idx="300">
                  <c:v>60.804996000000003</c:v>
                </c:pt>
                <c:pt idx="301">
                  <c:v>60.573883000000002</c:v>
                </c:pt>
                <c:pt idx="302">
                  <c:v>60.342327000000004</c:v>
                </c:pt>
                <c:pt idx="303">
                  <c:v>60.110325000000003</c:v>
                </c:pt>
                <c:pt idx="304">
                  <c:v>59.877879999999998</c:v>
                </c:pt>
                <c:pt idx="305">
                  <c:v>59.644997000000004</c:v>
                </c:pt>
                <c:pt idx="306">
                  <c:v>59.411673999999998</c:v>
                </c:pt>
                <c:pt idx="307">
                  <c:v>59.177917000000001</c:v>
                </c:pt>
                <c:pt idx="308">
                  <c:v>58.943729000000005</c:v>
                </c:pt>
                <c:pt idx="309">
                  <c:v>58.709106000000013</c:v>
                </c:pt>
                <c:pt idx="310">
                  <c:v>58.474056000000004</c:v>
                </c:pt>
                <c:pt idx="311">
                  <c:v>58.23857900000003</c:v>
                </c:pt>
                <c:pt idx="312">
                  <c:v>58.002674000000006</c:v>
                </c:pt>
                <c:pt idx="313">
                  <c:v>57.766346000000013</c:v>
                </c:pt>
                <c:pt idx="314">
                  <c:v>57.529598000000028</c:v>
                </c:pt>
                <c:pt idx="315">
                  <c:v>57.292431000000029</c:v>
                </c:pt>
                <c:pt idx="316">
                  <c:v>57.054843999999974</c:v>
                </c:pt>
                <c:pt idx="317">
                  <c:v>56.816840999999997</c:v>
                </c:pt>
                <c:pt idx="318">
                  <c:v>56.578426</c:v>
                </c:pt>
                <c:pt idx="319">
                  <c:v>56.339600000000004</c:v>
                </c:pt>
                <c:pt idx="320">
                  <c:v>56.100365000000011</c:v>
                </c:pt>
                <c:pt idx="321">
                  <c:v>55.860722000000003</c:v>
                </c:pt>
                <c:pt idx="322">
                  <c:v>55.620670000000011</c:v>
                </c:pt>
                <c:pt idx="323">
                  <c:v>55.380219000000004</c:v>
                </c:pt>
                <c:pt idx="324">
                  <c:v>55.139362000000013</c:v>
                </c:pt>
                <c:pt idx="325">
                  <c:v>54.898106000000013</c:v>
                </c:pt>
                <c:pt idx="326">
                  <c:v>54.656452000000002</c:v>
                </c:pt>
                <c:pt idx="327">
                  <c:v>54.414401999999995</c:v>
                </c:pt>
                <c:pt idx="328">
                  <c:v>54.171959000000001</c:v>
                </c:pt>
                <c:pt idx="329">
                  <c:v>53.929123000000011</c:v>
                </c:pt>
                <c:pt idx="330">
                  <c:v>53.685898000000002</c:v>
                </c:pt>
                <c:pt idx="331">
                  <c:v>53.442284000000001</c:v>
                </c:pt>
                <c:pt idx="332">
                  <c:v>53.198284000000001</c:v>
                </c:pt>
                <c:pt idx="333">
                  <c:v>52.953898999999993</c:v>
                </c:pt>
                <c:pt idx="334">
                  <c:v>52.70913300000003</c:v>
                </c:pt>
                <c:pt idx="335">
                  <c:v>52.463985000000001</c:v>
                </c:pt>
                <c:pt idx="336">
                  <c:v>52.218456000000003</c:v>
                </c:pt>
                <c:pt idx="337">
                  <c:v>51.972549000000001</c:v>
                </c:pt>
                <c:pt idx="338">
                  <c:v>51.726269000000002</c:v>
                </c:pt>
                <c:pt idx="339">
                  <c:v>51.479614000000005</c:v>
                </c:pt>
                <c:pt idx="340">
                  <c:v>51.23259000000003</c:v>
                </c:pt>
                <c:pt idx="341">
                  <c:v>50.985195000000012</c:v>
                </c:pt>
                <c:pt idx="342">
                  <c:v>50.737431000000001</c:v>
                </c:pt>
                <c:pt idx="343">
                  <c:v>50.4893</c:v>
                </c:pt>
                <c:pt idx="344">
                  <c:v>50.240807000000004</c:v>
                </c:pt>
                <c:pt idx="345">
                  <c:v>49.991951</c:v>
                </c:pt>
                <c:pt idx="346">
                  <c:v>49.74273300000003</c:v>
                </c:pt>
                <c:pt idx="347">
                  <c:v>49.493156000000013</c:v>
                </c:pt>
                <c:pt idx="348">
                  <c:v>49.243225000000002</c:v>
                </c:pt>
                <c:pt idx="349">
                  <c:v>48.992935000000038</c:v>
                </c:pt>
                <c:pt idx="350">
                  <c:v>48.742294000000001</c:v>
                </c:pt>
                <c:pt idx="351">
                  <c:v>48.491302000000012</c:v>
                </c:pt>
                <c:pt idx="352">
                  <c:v>48.239960000000011</c:v>
                </c:pt>
                <c:pt idx="353">
                  <c:v>47.98827</c:v>
                </c:pt>
                <c:pt idx="354">
                  <c:v>47.736233000000013</c:v>
                </c:pt>
                <c:pt idx="355">
                  <c:v>47.483848999999999</c:v>
                </c:pt>
                <c:pt idx="356">
                  <c:v>47.231121000000002</c:v>
                </c:pt>
                <c:pt idx="357">
                  <c:v>46.978054</c:v>
                </c:pt>
                <c:pt idx="358">
                  <c:v>46.724648000000002</c:v>
                </c:pt>
                <c:pt idx="359">
                  <c:v>46.470901000000005</c:v>
                </c:pt>
                <c:pt idx="360">
                  <c:v>46.216820000000006</c:v>
                </c:pt>
                <c:pt idx="361">
                  <c:v>45.962406000000001</c:v>
                </c:pt>
                <c:pt idx="362">
                  <c:v>45.707657000000005</c:v>
                </c:pt>
                <c:pt idx="363">
                  <c:v>45.452579</c:v>
                </c:pt>
                <c:pt idx="364">
                  <c:v>45.197170000000028</c:v>
                </c:pt>
                <c:pt idx="365">
                  <c:v>44.941433000000004</c:v>
                </c:pt>
                <c:pt idx="366">
                  <c:v>44.685371000000011</c:v>
                </c:pt>
                <c:pt idx="367">
                  <c:v>44.428986000000002</c:v>
                </c:pt>
                <c:pt idx="368">
                  <c:v>44.172276000000011</c:v>
                </c:pt>
                <c:pt idx="369">
                  <c:v>43.915244999999999</c:v>
                </c:pt>
                <c:pt idx="370">
                  <c:v>43.657893999999999</c:v>
                </c:pt>
                <c:pt idx="371">
                  <c:v>43.400227000000001</c:v>
                </c:pt>
                <c:pt idx="372">
                  <c:v>43.142242000000003</c:v>
                </c:pt>
                <c:pt idx="373">
                  <c:v>42.883944999999997</c:v>
                </c:pt>
                <c:pt idx="374">
                  <c:v>42.625336000000054</c:v>
                </c:pt>
                <c:pt idx="375">
                  <c:v>42.366413000000001</c:v>
                </c:pt>
                <c:pt idx="376">
                  <c:v>42.107182000000002</c:v>
                </c:pt>
                <c:pt idx="377">
                  <c:v>41.847640999999975</c:v>
                </c:pt>
                <c:pt idx="378">
                  <c:v>41.587795</c:v>
                </c:pt>
                <c:pt idx="379">
                  <c:v>41.327643999999999</c:v>
                </c:pt>
                <c:pt idx="380">
                  <c:v>41.067192000000013</c:v>
                </c:pt>
                <c:pt idx="381">
                  <c:v>40.806438</c:v>
                </c:pt>
                <c:pt idx="382">
                  <c:v>40.545383000000001</c:v>
                </c:pt>
                <c:pt idx="383">
                  <c:v>40.284031000000006</c:v>
                </c:pt>
                <c:pt idx="384">
                  <c:v>40.022381000000003</c:v>
                </c:pt>
                <c:pt idx="385">
                  <c:v>39.760433000000013</c:v>
                </c:pt>
                <c:pt idx="386">
                  <c:v>39.498192000000039</c:v>
                </c:pt>
                <c:pt idx="387">
                  <c:v>39.235661</c:v>
                </c:pt>
                <c:pt idx="388">
                  <c:v>38.972836000000001</c:v>
                </c:pt>
                <c:pt idx="389">
                  <c:v>38.709724000000001</c:v>
                </c:pt>
                <c:pt idx="390">
                  <c:v>38.446323</c:v>
                </c:pt>
                <c:pt idx="391">
                  <c:v>38.182636000000002</c:v>
                </c:pt>
                <c:pt idx="392">
                  <c:v>37.918666999999999</c:v>
                </c:pt>
                <c:pt idx="393">
                  <c:v>37.654411000000003</c:v>
                </c:pt>
                <c:pt idx="394">
                  <c:v>37.389873999999999</c:v>
                </c:pt>
                <c:pt idx="395">
                  <c:v>37.125057000000012</c:v>
                </c:pt>
                <c:pt idx="396">
                  <c:v>36.859961999999996</c:v>
                </c:pt>
                <c:pt idx="397">
                  <c:v>36.594589000000006</c:v>
                </c:pt>
                <c:pt idx="398">
                  <c:v>36.328941</c:v>
                </c:pt>
                <c:pt idx="399">
                  <c:v>36.063019000000011</c:v>
                </c:pt>
                <c:pt idx="400">
                  <c:v>35.796825000000013</c:v>
                </c:pt>
                <c:pt idx="401">
                  <c:v>35.530357000000002</c:v>
                </c:pt>
                <c:pt idx="402">
                  <c:v>35.263622000000012</c:v>
                </c:pt>
                <c:pt idx="403">
                  <c:v>34.996616000000003</c:v>
                </c:pt>
                <c:pt idx="404">
                  <c:v>34.729343000000028</c:v>
                </c:pt>
                <c:pt idx="405">
                  <c:v>34.461806999999993</c:v>
                </c:pt>
                <c:pt idx="406">
                  <c:v>34.194004</c:v>
                </c:pt>
                <c:pt idx="407">
                  <c:v>33.925938000000031</c:v>
                </c:pt>
                <c:pt idx="408">
                  <c:v>33.657612</c:v>
                </c:pt>
                <c:pt idx="409">
                  <c:v>33.389026999999999</c:v>
                </c:pt>
                <c:pt idx="410">
                  <c:v>33.120182000000028</c:v>
                </c:pt>
                <c:pt idx="411">
                  <c:v>32.85108199999997</c:v>
                </c:pt>
                <c:pt idx="412">
                  <c:v>32.581721999999999</c:v>
                </c:pt>
                <c:pt idx="413">
                  <c:v>32.312111000000002</c:v>
                </c:pt>
                <c:pt idx="414">
                  <c:v>32.042244000000004</c:v>
                </c:pt>
                <c:pt idx="415">
                  <c:v>31.77212699999998</c:v>
                </c:pt>
                <c:pt idx="416">
                  <c:v>31.501760000000001</c:v>
                </c:pt>
                <c:pt idx="417">
                  <c:v>31.231144</c:v>
                </c:pt>
                <c:pt idx="418">
                  <c:v>30.960278999999989</c:v>
                </c:pt>
                <c:pt idx="419">
                  <c:v>30.689169</c:v>
                </c:pt>
                <c:pt idx="420">
                  <c:v>30.417814000000014</c:v>
                </c:pt>
                <c:pt idx="421">
                  <c:v>30.146215000000005</c:v>
                </c:pt>
                <c:pt idx="422">
                  <c:v>29.874374000000014</c:v>
                </c:pt>
                <c:pt idx="423">
                  <c:v>29.602291000000001</c:v>
                </c:pt>
                <c:pt idx="424">
                  <c:v>29.329968999999998</c:v>
                </c:pt>
                <c:pt idx="425">
                  <c:v>29.057409</c:v>
                </c:pt>
                <c:pt idx="426">
                  <c:v>28.784611000000002</c:v>
                </c:pt>
                <c:pt idx="427">
                  <c:v>28.511578000000014</c:v>
                </c:pt>
                <c:pt idx="428">
                  <c:v>28.238309999999977</c:v>
                </c:pt>
                <c:pt idx="429">
                  <c:v>27.964808999999999</c:v>
                </c:pt>
                <c:pt idx="430">
                  <c:v>27.691076000000013</c:v>
                </c:pt>
                <c:pt idx="431">
                  <c:v>27.417111999999999</c:v>
                </c:pt>
                <c:pt idx="432">
                  <c:v>27.14292</c:v>
                </c:pt>
                <c:pt idx="433">
                  <c:v>26.868497999999981</c:v>
                </c:pt>
                <c:pt idx="434">
                  <c:v>26.593848999999999</c:v>
                </c:pt>
                <c:pt idx="435">
                  <c:v>26.318974999999998</c:v>
                </c:pt>
                <c:pt idx="436">
                  <c:v>26.043876999999988</c:v>
                </c:pt>
                <c:pt idx="437">
                  <c:v>25.768554999999989</c:v>
                </c:pt>
                <c:pt idx="438">
                  <c:v>25.493010999999989</c:v>
                </c:pt>
                <c:pt idx="439">
                  <c:v>25.217247</c:v>
                </c:pt>
                <c:pt idx="440">
                  <c:v>24.941262999999989</c:v>
                </c:pt>
                <c:pt idx="441">
                  <c:v>24.66506</c:v>
                </c:pt>
                <c:pt idx="442">
                  <c:v>24.388640999999982</c:v>
                </c:pt>
                <c:pt idx="443">
                  <c:v>24.112005000000014</c:v>
                </c:pt>
                <c:pt idx="444">
                  <c:v>23.835155000000015</c:v>
                </c:pt>
                <c:pt idx="445">
                  <c:v>23.558091999999988</c:v>
                </c:pt>
                <c:pt idx="446">
                  <c:v>23.280815</c:v>
                </c:pt>
                <c:pt idx="447">
                  <c:v>23.003328</c:v>
                </c:pt>
                <c:pt idx="448">
                  <c:v>22.72563199999998</c:v>
                </c:pt>
                <c:pt idx="449">
                  <c:v>22.447724999999977</c:v>
                </c:pt>
                <c:pt idx="450">
                  <c:v>22.169611</c:v>
                </c:pt>
                <c:pt idx="451">
                  <c:v>21.891290999999999</c:v>
                </c:pt>
                <c:pt idx="452">
                  <c:v>21.612763999999999</c:v>
                </c:pt>
                <c:pt idx="453">
                  <c:v>21.334033999999999</c:v>
                </c:pt>
                <c:pt idx="454">
                  <c:v>21.055101000000001</c:v>
                </c:pt>
                <c:pt idx="455">
                  <c:v>20.775967000000001</c:v>
                </c:pt>
                <c:pt idx="456">
                  <c:v>20.49663199999998</c:v>
                </c:pt>
                <c:pt idx="457">
                  <c:v>20.217096000000005</c:v>
                </c:pt>
                <c:pt idx="458">
                  <c:v>19.937363000000001</c:v>
                </c:pt>
                <c:pt idx="459">
                  <c:v>19.657430999999999</c:v>
                </c:pt>
                <c:pt idx="460">
                  <c:v>19.377302</c:v>
                </c:pt>
                <c:pt idx="461">
                  <c:v>19.096979000000001</c:v>
                </c:pt>
                <c:pt idx="462">
                  <c:v>18.816462000000001</c:v>
                </c:pt>
                <c:pt idx="463">
                  <c:v>18.535751000000001</c:v>
                </c:pt>
                <c:pt idx="464">
                  <c:v>18.254847999999999</c:v>
                </c:pt>
                <c:pt idx="465">
                  <c:v>17.973755000000001</c:v>
                </c:pt>
                <c:pt idx="466">
                  <c:v>17.692471000000001</c:v>
                </c:pt>
                <c:pt idx="467">
                  <c:v>17.410996999999988</c:v>
                </c:pt>
                <c:pt idx="468">
                  <c:v>17.129337</c:v>
                </c:pt>
                <c:pt idx="469">
                  <c:v>16.847490000000001</c:v>
                </c:pt>
                <c:pt idx="470">
                  <c:v>16.565458</c:v>
                </c:pt>
                <c:pt idx="471">
                  <c:v>16.283240999999979</c:v>
                </c:pt>
                <c:pt idx="472">
                  <c:v>16.000841000000001</c:v>
                </c:pt>
                <c:pt idx="473">
                  <c:v>15.718257999999999</c:v>
                </c:pt>
                <c:pt idx="474">
                  <c:v>15.435493000000006</c:v>
                </c:pt>
                <c:pt idx="475">
                  <c:v>15.152549000000008</c:v>
                </c:pt>
                <c:pt idx="476">
                  <c:v>14.869425000000007</c:v>
                </c:pt>
                <c:pt idx="477">
                  <c:v>14.586123000000001</c:v>
                </c:pt>
                <c:pt idx="478">
                  <c:v>14.302643000000007</c:v>
                </c:pt>
                <c:pt idx="479">
                  <c:v>14.018987000000001</c:v>
                </c:pt>
                <c:pt idx="480">
                  <c:v>13.735155000000001</c:v>
                </c:pt>
                <c:pt idx="481">
                  <c:v>13.451149000000004</c:v>
                </c:pt>
                <c:pt idx="482">
                  <c:v>13.166969</c:v>
                </c:pt>
                <c:pt idx="483">
                  <c:v>12.882617000000007</c:v>
                </c:pt>
                <c:pt idx="484">
                  <c:v>12.598094</c:v>
                </c:pt>
                <c:pt idx="485">
                  <c:v>12.313400000000007</c:v>
                </c:pt>
                <c:pt idx="486">
                  <c:v>12.028537</c:v>
                </c:pt>
                <c:pt idx="487">
                  <c:v>11.743505000000001</c:v>
                </c:pt>
                <c:pt idx="488">
                  <c:v>11.458305000000001</c:v>
                </c:pt>
                <c:pt idx="489">
                  <c:v>11.172939000000007</c:v>
                </c:pt>
                <c:pt idx="490">
                  <c:v>10.887407000000007</c:v>
                </c:pt>
                <c:pt idx="491">
                  <c:v>10.601711</c:v>
                </c:pt>
                <c:pt idx="492">
                  <c:v>10.315851</c:v>
                </c:pt>
                <c:pt idx="493">
                  <c:v>10.029828</c:v>
                </c:pt>
                <c:pt idx="494">
                  <c:v>9.7436430000000005</c:v>
                </c:pt>
                <c:pt idx="495">
                  <c:v>9.4572960000000048</c:v>
                </c:pt>
                <c:pt idx="496">
                  <c:v>9.1707910000000012</c:v>
                </c:pt>
                <c:pt idx="497">
                  <c:v>8.8841260000000002</c:v>
                </c:pt>
                <c:pt idx="498">
                  <c:v>8.5973020000000009</c:v>
                </c:pt>
                <c:pt idx="499">
                  <c:v>8.3103219999999993</c:v>
                </c:pt>
                <c:pt idx="500">
                  <c:v>8.0231850000000016</c:v>
                </c:pt>
                <c:pt idx="501">
                  <c:v>7.7358919999999998</c:v>
                </c:pt>
                <c:pt idx="502">
                  <c:v>7.4484450000000004</c:v>
                </c:pt>
                <c:pt idx="503">
                  <c:v>7.1608439999999964</c:v>
                </c:pt>
                <c:pt idx="504">
                  <c:v>6.8730900000000004</c:v>
                </c:pt>
                <c:pt idx="505">
                  <c:v>6.5851839999999964</c:v>
                </c:pt>
                <c:pt idx="506">
                  <c:v>6.2971269999999961</c:v>
                </c:pt>
                <c:pt idx="507">
                  <c:v>6.0089199999999963</c:v>
                </c:pt>
                <c:pt idx="508">
                  <c:v>5.7205630000000003</c:v>
                </c:pt>
                <c:pt idx="509">
                  <c:v>5.4320579999999996</c:v>
                </c:pt>
                <c:pt idx="510">
                  <c:v>5.143404999999996</c:v>
                </c:pt>
                <c:pt idx="511">
                  <c:v>4.8546059999999969</c:v>
                </c:pt>
                <c:pt idx="512">
                  <c:v>4.5656600000000003</c:v>
                </c:pt>
                <c:pt idx="513">
                  <c:v>4.2765690000000038</c:v>
                </c:pt>
                <c:pt idx="514">
                  <c:v>3.9873340000000019</c:v>
                </c:pt>
                <c:pt idx="515">
                  <c:v>3.697956</c:v>
                </c:pt>
                <c:pt idx="516">
                  <c:v>3.4084349999999999</c:v>
                </c:pt>
                <c:pt idx="517">
                  <c:v>3.118773</c:v>
                </c:pt>
                <c:pt idx="518">
                  <c:v>2.8289689999999981</c:v>
                </c:pt>
                <c:pt idx="519">
                  <c:v>2.5390249999999988</c:v>
                </c:pt>
                <c:pt idx="520">
                  <c:v>2.248942</c:v>
                </c:pt>
                <c:pt idx="521">
                  <c:v>1.9587209999999993</c:v>
                </c:pt>
                <c:pt idx="522">
                  <c:v>1.668361</c:v>
                </c:pt>
                <c:pt idx="523">
                  <c:v>1.377864999999999</c:v>
                </c:pt>
                <c:pt idx="524">
                  <c:v>1.0872329999999999</c:v>
                </c:pt>
                <c:pt idx="525">
                  <c:v>0.79646499999999942</c:v>
                </c:pt>
                <c:pt idx="526">
                  <c:v>0.5055629999999991</c:v>
                </c:pt>
                <c:pt idx="527">
                  <c:v>0.21452700000000011</c:v>
                </c:pt>
                <c:pt idx="528">
                  <c:v>-7.6642000000000002E-2</c:v>
                </c:pt>
                <c:pt idx="529">
                  <c:v>-0.36794300000000002</c:v>
                </c:pt>
                <c:pt idx="530">
                  <c:v>-0.65937600000000041</c:v>
                </c:pt>
                <c:pt idx="531">
                  <c:v>-0.95093899999999998</c:v>
                </c:pt>
                <c:pt idx="532">
                  <c:v>-1.242632</c:v>
                </c:pt>
                <c:pt idx="533">
                  <c:v>-1.5344549999999999</c:v>
                </c:pt>
                <c:pt idx="534">
                  <c:v>-1.8264050000000001</c:v>
                </c:pt>
                <c:pt idx="535">
                  <c:v>-2.118484</c:v>
                </c:pt>
                <c:pt idx="536">
                  <c:v>-2.4106889999999979</c:v>
                </c:pt>
                <c:pt idx="537">
                  <c:v>-2.7030200000000018</c:v>
                </c:pt>
                <c:pt idx="538">
                  <c:v>-2.9954769999999984</c:v>
                </c:pt>
                <c:pt idx="539">
                  <c:v>-3.2880590000000001</c:v>
                </c:pt>
                <c:pt idx="540">
                  <c:v>-3.5807639999999998</c:v>
                </c:pt>
                <c:pt idx="541">
                  <c:v>-3.8735930000000001</c:v>
                </c:pt>
                <c:pt idx="542">
                  <c:v>-4.1665439999999965</c:v>
                </c:pt>
                <c:pt idx="543">
                  <c:v>-4.4596179999999999</c:v>
                </c:pt>
                <c:pt idx="544">
                  <c:v>-4.752811999999996</c:v>
                </c:pt>
                <c:pt idx="545">
                  <c:v>-5.0461260000000001</c:v>
                </c:pt>
                <c:pt idx="546">
                  <c:v>-5.3395609999999998</c:v>
                </c:pt>
                <c:pt idx="547">
                  <c:v>-5.6331129999999963</c:v>
                </c:pt>
                <c:pt idx="548">
                  <c:v>-5.9267849999999962</c:v>
                </c:pt>
                <c:pt idx="549">
                  <c:v>-6.2205729999999964</c:v>
                </c:pt>
                <c:pt idx="550">
                  <c:v>-6.5144789999999961</c:v>
                </c:pt>
                <c:pt idx="551">
                  <c:v>-6.8085009999999961</c:v>
                </c:pt>
                <c:pt idx="552">
                  <c:v>-7.1026389999999964</c:v>
                </c:pt>
                <c:pt idx="553">
                  <c:v>-7.3968910000000001</c:v>
                </c:pt>
                <c:pt idx="554">
                  <c:v>-7.6912570000000002</c:v>
                </c:pt>
                <c:pt idx="555">
                  <c:v>-7.9857370000000003</c:v>
                </c:pt>
                <c:pt idx="556">
                  <c:v>-8.2803299999999993</c:v>
                </c:pt>
                <c:pt idx="557">
                  <c:v>-8.5750350000000068</c:v>
                </c:pt>
                <c:pt idx="558">
                  <c:v>-8.8698510000000006</c:v>
                </c:pt>
                <c:pt idx="559">
                  <c:v>-9.1647789999999993</c:v>
                </c:pt>
                <c:pt idx="560">
                  <c:v>-9.4598160000000071</c:v>
                </c:pt>
                <c:pt idx="561">
                  <c:v>-9.7549630000000001</c:v>
                </c:pt>
                <c:pt idx="562">
                  <c:v>-10.050219</c:v>
                </c:pt>
                <c:pt idx="563">
                  <c:v>-10.345583000000007</c:v>
                </c:pt>
                <c:pt idx="564">
                  <c:v>-10.641055</c:v>
                </c:pt>
                <c:pt idx="565">
                  <c:v>-10.936634000000007</c:v>
                </c:pt>
                <c:pt idx="566">
                  <c:v>-11.232318999999999</c:v>
                </c:pt>
                <c:pt idx="567">
                  <c:v>-11.52811</c:v>
                </c:pt>
                <c:pt idx="568">
                  <c:v>-11.824005</c:v>
                </c:pt>
                <c:pt idx="569">
                  <c:v>-12.120006</c:v>
                </c:pt>
                <c:pt idx="570">
                  <c:v>-12.41611</c:v>
                </c:pt>
                <c:pt idx="571">
                  <c:v>-12.712317000000001</c:v>
                </c:pt>
                <c:pt idx="572">
                  <c:v>-13.008627000000001</c:v>
                </c:pt>
                <c:pt idx="573">
                  <c:v>-13.305038000000007</c:v>
                </c:pt>
                <c:pt idx="574">
                  <c:v>-13.601552</c:v>
                </c:pt>
                <c:pt idx="575">
                  <c:v>-13.898166</c:v>
                </c:pt>
                <c:pt idx="576">
                  <c:v>-14.194879999999999</c:v>
                </c:pt>
                <c:pt idx="577">
                  <c:v>-14.491694000000004</c:v>
                </c:pt>
                <c:pt idx="578">
                  <c:v>-14.788608</c:v>
                </c:pt>
                <c:pt idx="579">
                  <c:v>-15.085619000000007</c:v>
                </c:pt>
                <c:pt idx="580">
                  <c:v>-15.382729000000007</c:v>
                </c:pt>
                <c:pt idx="581">
                  <c:v>-15.679935</c:v>
                </c:pt>
                <c:pt idx="582">
                  <c:v>-15.977239000000004</c:v>
                </c:pt>
                <c:pt idx="583">
                  <c:v>-16.274636999999977</c:v>
                </c:pt>
                <c:pt idx="584">
                  <c:v>-16.572131999999989</c:v>
                </c:pt>
                <c:pt idx="585">
                  <c:v>-16.869721999999989</c:v>
                </c:pt>
                <c:pt idx="586">
                  <c:v>-17.167406</c:v>
                </c:pt>
                <c:pt idx="587">
                  <c:v>-17.465182999999978</c:v>
                </c:pt>
                <c:pt idx="588">
                  <c:v>-17.763054</c:v>
                </c:pt>
                <c:pt idx="589">
                  <c:v>-18.061018000000001</c:v>
                </c:pt>
                <c:pt idx="590">
                  <c:v>-18.359074000000014</c:v>
                </c:pt>
                <c:pt idx="591">
                  <c:v>-18.657221000000014</c:v>
                </c:pt>
                <c:pt idx="592">
                  <c:v>-18.955459999999981</c:v>
                </c:pt>
                <c:pt idx="593">
                  <c:v>-19.253789999999981</c:v>
                </c:pt>
                <c:pt idx="594">
                  <c:v>-19.552209999999981</c:v>
                </c:pt>
                <c:pt idx="595">
                  <c:v>-19.850719000000002</c:v>
                </c:pt>
                <c:pt idx="596">
                  <c:v>-20.149317</c:v>
                </c:pt>
                <c:pt idx="597">
                  <c:v>-20.44800399999998</c:v>
                </c:pt>
                <c:pt idx="598">
                  <c:v>-20.746777999999985</c:v>
                </c:pt>
                <c:pt idx="599">
                  <c:v>-21.04563899999998</c:v>
                </c:pt>
                <c:pt idx="600">
                  <c:v>-21.344587000000001</c:v>
                </c:pt>
                <c:pt idx="601">
                  <c:v>-21.643621</c:v>
                </c:pt>
                <c:pt idx="602">
                  <c:v>-21.942740999999973</c:v>
                </c:pt>
                <c:pt idx="603">
                  <c:v>-22.241947</c:v>
                </c:pt>
                <c:pt idx="604">
                  <c:v>-22.541236999999981</c:v>
                </c:pt>
                <c:pt idx="605">
                  <c:v>-22.840611999999989</c:v>
                </c:pt>
                <c:pt idx="606">
                  <c:v>-23.140070000000001</c:v>
                </c:pt>
                <c:pt idx="607">
                  <c:v>-23.439610999999989</c:v>
                </c:pt>
                <c:pt idx="608">
                  <c:v>-23.739235000000001</c:v>
                </c:pt>
                <c:pt idx="609">
                  <c:v>-24.038941999999999</c:v>
                </c:pt>
                <c:pt idx="610">
                  <c:v>-24.338730000000002</c:v>
                </c:pt>
                <c:pt idx="611">
                  <c:v>-24.638598999999999</c:v>
                </c:pt>
                <c:pt idx="612">
                  <c:v>-24.938548999999977</c:v>
                </c:pt>
                <c:pt idx="613">
                  <c:v>-25.238581</c:v>
                </c:pt>
                <c:pt idx="614">
                  <c:v>-25.538691</c:v>
                </c:pt>
                <c:pt idx="615">
                  <c:v>-25.838881000000015</c:v>
                </c:pt>
                <c:pt idx="616">
                  <c:v>-26.139149</c:v>
                </c:pt>
                <c:pt idx="617">
                  <c:v>-26.439495000000001</c:v>
                </c:pt>
                <c:pt idx="618">
                  <c:v>-26.739920000000001</c:v>
                </c:pt>
                <c:pt idx="619">
                  <c:v>-27.040421999999989</c:v>
                </c:pt>
                <c:pt idx="620">
                  <c:v>-27.341002</c:v>
                </c:pt>
                <c:pt idx="621">
                  <c:v>-27.641656999999999</c:v>
                </c:pt>
                <c:pt idx="622">
                  <c:v>-27.942388999999981</c:v>
                </c:pt>
                <c:pt idx="623">
                  <c:v>-28.243195999999987</c:v>
                </c:pt>
                <c:pt idx="624">
                  <c:v>-28.544079</c:v>
                </c:pt>
                <c:pt idx="625">
                  <c:v>-28.845035999999986</c:v>
                </c:pt>
                <c:pt idx="626">
                  <c:v>-29.146066999999999</c:v>
                </c:pt>
                <c:pt idx="627">
                  <c:v>-29.447171999999988</c:v>
                </c:pt>
                <c:pt idx="628">
                  <c:v>-29.748351999999986</c:v>
                </c:pt>
                <c:pt idx="629">
                  <c:v>-30.049603999999981</c:v>
                </c:pt>
                <c:pt idx="630">
                  <c:v>-30.350929000000001</c:v>
                </c:pt>
                <c:pt idx="631">
                  <c:v>-30.652325000000001</c:v>
                </c:pt>
                <c:pt idx="632">
                  <c:v>-30.95379299999998</c:v>
                </c:pt>
                <c:pt idx="633">
                  <c:v>-31.255331000000002</c:v>
                </c:pt>
                <c:pt idx="634">
                  <c:v>-31.556940000000001</c:v>
                </c:pt>
                <c:pt idx="635">
                  <c:v>-31.858619999999977</c:v>
                </c:pt>
                <c:pt idx="636">
                  <c:v>-32.160370000000029</c:v>
                </c:pt>
                <c:pt idx="637">
                  <c:v>-32.462189000000002</c:v>
                </c:pt>
                <c:pt idx="638">
                  <c:v>-32.764076000000003</c:v>
                </c:pt>
                <c:pt idx="639">
                  <c:v>-33.066032000000028</c:v>
                </c:pt>
                <c:pt idx="640">
                  <c:v>-33.368057</c:v>
                </c:pt>
                <c:pt idx="641">
                  <c:v>-33.670151000000011</c:v>
                </c:pt>
                <c:pt idx="642">
                  <c:v>-33.972313000000028</c:v>
                </c:pt>
                <c:pt idx="643">
                  <c:v>-34.274540000000002</c:v>
                </c:pt>
                <c:pt idx="644">
                  <c:v>-34.576836</c:v>
                </c:pt>
                <c:pt idx="645">
                  <c:v>-34.879196</c:v>
                </c:pt>
                <c:pt idx="646">
                  <c:v>-35.181621999999997</c:v>
                </c:pt>
                <c:pt idx="647">
                  <c:v>-35.484112000000003</c:v>
                </c:pt>
                <c:pt idx="648">
                  <c:v>-35.786667000000001</c:v>
                </c:pt>
                <c:pt idx="649">
                  <c:v>-36.089286999999999</c:v>
                </c:pt>
                <c:pt idx="650">
                  <c:v>-36.391972000000003</c:v>
                </c:pt>
                <c:pt idx="651">
                  <c:v>-36.694721000000001</c:v>
                </c:pt>
                <c:pt idx="652">
                  <c:v>-36.997536000000011</c:v>
                </c:pt>
                <c:pt idx="653">
                  <c:v>-37.300411000000004</c:v>
                </c:pt>
                <c:pt idx="654">
                  <c:v>-37.603348000000011</c:v>
                </c:pt>
                <c:pt idx="655">
                  <c:v>-37.906349000000006</c:v>
                </c:pt>
                <c:pt idx="656">
                  <c:v>-38.209412000000029</c:v>
                </c:pt>
                <c:pt idx="657">
                  <c:v>-38.512535000000028</c:v>
                </c:pt>
                <c:pt idx="658">
                  <c:v>-38.815720000000006</c:v>
                </c:pt>
                <c:pt idx="659">
                  <c:v>-39.118965000000003</c:v>
                </c:pt>
                <c:pt idx="660">
                  <c:v>-39.422272000000028</c:v>
                </c:pt>
                <c:pt idx="661">
                  <c:v>-39.725639000000029</c:v>
                </c:pt>
                <c:pt idx="662">
                  <c:v>-40.029064000000005</c:v>
                </c:pt>
                <c:pt idx="663">
                  <c:v>-40.332550000000012</c:v>
                </c:pt>
                <c:pt idx="664">
                  <c:v>-40.636093000000002</c:v>
                </c:pt>
                <c:pt idx="665">
                  <c:v>-40.939697000000002</c:v>
                </c:pt>
                <c:pt idx="666">
                  <c:v>-41.243359000000012</c:v>
                </c:pt>
                <c:pt idx="667">
                  <c:v>-41.547077000000002</c:v>
                </c:pt>
                <c:pt idx="668">
                  <c:v>-41.850853000000001</c:v>
                </c:pt>
                <c:pt idx="669">
                  <c:v>-42.154685999999998</c:v>
                </c:pt>
                <c:pt idx="670">
                  <c:v>-42.458576000000001</c:v>
                </c:pt>
                <c:pt idx="671">
                  <c:v>-42.762524000000013</c:v>
                </c:pt>
                <c:pt idx="672">
                  <c:v>-43.066528000000012</c:v>
                </c:pt>
                <c:pt idx="673">
                  <c:v>-43.370586000000003</c:v>
                </c:pt>
                <c:pt idx="674">
                  <c:v>-43.674702000000003</c:v>
                </c:pt>
                <c:pt idx="675">
                  <c:v>-43.978870000000001</c:v>
                </c:pt>
                <c:pt idx="676">
                  <c:v>-44.283096</c:v>
                </c:pt>
                <c:pt idx="677">
                  <c:v>-44.587376000000006</c:v>
                </c:pt>
                <c:pt idx="678">
                  <c:v>-44.891708000000001</c:v>
                </c:pt>
                <c:pt idx="679">
                  <c:v>-45.196095000000028</c:v>
                </c:pt>
                <c:pt idx="680">
                  <c:v>-45.500534000000002</c:v>
                </c:pt>
                <c:pt idx="681">
                  <c:v>-45.805027000000003</c:v>
                </c:pt>
                <c:pt idx="682">
                  <c:v>-46.109573000000012</c:v>
                </c:pt>
                <c:pt idx="683">
                  <c:v>-46.414173000000005</c:v>
                </c:pt>
                <c:pt idx="684">
                  <c:v>-46.718826</c:v>
                </c:pt>
                <c:pt idx="685">
                  <c:v>-47.023529000000003</c:v>
                </c:pt>
                <c:pt idx="686">
                  <c:v>-47.328285000000001</c:v>
                </c:pt>
                <c:pt idx="687">
                  <c:v>-47.633091</c:v>
                </c:pt>
                <c:pt idx="688">
                  <c:v>-47.937946000000004</c:v>
                </c:pt>
                <c:pt idx="689">
                  <c:v>-48.242855000000013</c:v>
                </c:pt>
                <c:pt idx="690">
                  <c:v>-48.547813000000005</c:v>
                </c:pt>
                <c:pt idx="691">
                  <c:v>-48.852820999999999</c:v>
                </c:pt>
                <c:pt idx="692">
                  <c:v>-49.157879000000001</c:v>
                </c:pt>
                <c:pt idx="693">
                  <c:v>-49.462986000000001</c:v>
                </c:pt>
                <c:pt idx="694">
                  <c:v>-49.76814300000003</c:v>
                </c:pt>
                <c:pt idx="695">
                  <c:v>-50.073349</c:v>
                </c:pt>
                <c:pt idx="696">
                  <c:v>-50.378601000000003</c:v>
                </c:pt>
                <c:pt idx="697">
                  <c:v>-50.683903000000001</c:v>
                </c:pt>
                <c:pt idx="698">
                  <c:v>-50.989254000000003</c:v>
                </c:pt>
                <c:pt idx="699">
                  <c:v>-51.294651000000002</c:v>
                </c:pt>
                <c:pt idx="700">
                  <c:v>-51.600094000000006</c:v>
                </c:pt>
                <c:pt idx="701">
                  <c:v>-51.905586</c:v>
                </c:pt>
                <c:pt idx="702">
                  <c:v>-52.211124000000005</c:v>
                </c:pt>
                <c:pt idx="703">
                  <c:v>-52.516708000000001</c:v>
                </c:pt>
                <c:pt idx="704">
                  <c:v>-52.82233800000003</c:v>
                </c:pt>
                <c:pt idx="705">
                  <c:v>-53.128014000000029</c:v>
                </c:pt>
                <c:pt idx="706">
                  <c:v>-53.433735000000013</c:v>
                </c:pt>
                <c:pt idx="707">
                  <c:v>-53.73950200000003</c:v>
                </c:pt>
                <c:pt idx="708">
                  <c:v>-54.045315000000038</c:v>
                </c:pt>
                <c:pt idx="709">
                  <c:v>-54.351173000000003</c:v>
                </c:pt>
                <c:pt idx="710">
                  <c:v>-54.657074000000001</c:v>
                </c:pt>
                <c:pt idx="711">
                  <c:v>-54.96302</c:v>
                </c:pt>
                <c:pt idx="712">
                  <c:v>-55.269012000000039</c:v>
                </c:pt>
                <c:pt idx="713">
                  <c:v>-55.575047000000005</c:v>
                </c:pt>
                <c:pt idx="714">
                  <c:v>-55.881123000000002</c:v>
                </c:pt>
                <c:pt idx="715">
                  <c:v>-56.187243999999993</c:v>
                </c:pt>
                <c:pt idx="716">
                  <c:v>-56.493408000000002</c:v>
                </c:pt>
                <c:pt idx="717">
                  <c:v>-56.799614000000012</c:v>
                </c:pt>
                <c:pt idx="718">
                  <c:v>-57.105862000000002</c:v>
                </c:pt>
                <c:pt idx="719">
                  <c:v>-57.412151000000001</c:v>
                </c:pt>
                <c:pt idx="720">
                  <c:v>-57.718483000000006</c:v>
                </c:pt>
                <c:pt idx="721">
                  <c:v>-58.024857000000004</c:v>
                </c:pt>
                <c:pt idx="722">
                  <c:v>-58.331271999999998</c:v>
                </c:pt>
                <c:pt idx="723">
                  <c:v>-58.637730000000012</c:v>
                </c:pt>
                <c:pt idx="724">
                  <c:v>-58.944224999999996</c:v>
                </c:pt>
                <c:pt idx="725">
                  <c:v>-59.250763000000006</c:v>
                </c:pt>
                <c:pt idx="726">
                  <c:v>-59.557343000000003</c:v>
                </c:pt>
                <c:pt idx="727">
                  <c:v>-59.863960000000006</c:v>
                </c:pt>
                <c:pt idx="728">
                  <c:v>-60.17062</c:v>
                </c:pt>
                <c:pt idx="729">
                  <c:v>-60.477318000000011</c:v>
                </c:pt>
                <c:pt idx="730">
                  <c:v>-60.784054000000005</c:v>
                </c:pt>
                <c:pt idx="731">
                  <c:v>-61.090832000000013</c:v>
                </c:pt>
                <c:pt idx="732">
                  <c:v>-61.397647999999997</c:v>
                </c:pt>
                <c:pt idx="733">
                  <c:v>-61.704502000000012</c:v>
                </c:pt>
                <c:pt idx="734">
                  <c:v>-62.011395</c:v>
                </c:pt>
                <c:pt idx="735">
                  <c:v>-62.318325000000002</c:v>
                </c:pt>
                <c:pt idx="736">
                  <c:v>-62.625294000000011</c:v>
                </c:pt>
                <c:pt idx="737">
                  <c:v>-62.932301000000002</c:v>
                </c:pt>
                <c:pt idx="738">
                  <c:v>-63.239346000000012</c:v>
                </c:pt>
                <c:pt idx="739">
                  <c:v>-63.546424999999999</c:v>
                </c:pt>
                <c:pt idx="740">
                  <c:v>-63.853541999999997</c:v>
                </c:pt>
                <c:pt idx="741">
                  <c:v>-64.160697999999982</c:v>
                </c:pt>
                <c:pt idx="742">
                  <c:v>-64.467888000000002</c:v>
                </c:pt>
                <c:pt idx="743">
                  <c:v>-64.775115999999983</c:v>
                </c:pt>
                <c:pt idx="744">
                  <c:v>-65.082381999999896</c:v>
                </c:pt>
                <c:pt idx="745">
                  <c:v>-65.389679000000001</c:v>
                </c:pt>
                <c:pt idx="746">
                  <c:v>-65.697013999999996</c:v>
                </c:pt>
                <c:pt idx="747">
                  <c:v>-66.00438699999998</c:v>
                </c:pt>
                <c:pt idx="748">
                  <c:v>-66.311790000000002</c:v>
                </c:pt>
                <c:pt idx="749">
                  <c:v>-66.619231999999982</c:v>
                </c:pt>
                <c:pt idx="750">
                  <c:v>-66.926704000000001</c:v>
                </c:pt>
                <c:pt idx="751">
                  <c:v>-67.234215000000077</c:v>
                </c:pt>
                <c:pt idx="752">
                  <c:v>-67.541756000000007</c:v>
                </c:pt>
                <c:pt idx="753">
                  <c:v>-67.849334999999982</c:v>
                </c:pt>
                <c:pt idx="754">
                  <c:v>-68.156943999999982</c:v>
                </c:pt>
                <c:pt idx="755">
                  <c:v>-68.464591999999996</c:v>
                </c:pt>
                <c:pt idx="756">
                  <c:v>-68.772269999999992</c:v>
                </c:pt>
                <c:pt idx="757">
                  <c:v>-69.079986999999988</c:v>
                </c:pt>
                <c:pt idx="758">
                  <c:v>-69.387732999999926</c:v>
                </c:pt>
                <c:pt idx="759">
                  <c:v>-69.695510999999982</c:v>
                </c:pt>
                <c:pt idx="760">
                  <c:v>-70.003326000000001</c:v>
                </c:pt>
                <c:pt idx="761">
                  <c:v>-70.311171999999999</c:v>
                </c:pt>
                <c:pt idx="762">
                  <c:v>-70.619049000000004</c:v>
                </c:pt>
                <c:pt idx="763">
                  <c:v>-70.926956000000004</c:v>
                </c:pt>
                <c:pt idx="764">
                  <c:v>-71.234893999999997</c:v>
                </c:pt>
                <c:pt idx="765">
                  <c:v>-71.542869999999994</c:v>
                </c:pt>
                <c:pt idx="766">
                  <c:v>-71.850875999999943</c:v>
                </c:pt>
                <c:pt idx="767">
                  <c:v>-72.158912999999941</c:v>
                </c:pt>
                <c:pt idx="768">
                  <c:v>-72.466980000000007</c:v>
                </c:pt>
                <c:pt idx="769">
                  <c:v>-72.775077999999894</c:v>
                </c:pt>
                <c:pt idx="770">
                  <c:v>-73.083206000000004</c:v>
                </c:pt>
                <c:pt idx="771">
                  <c:v>-73.391364999999993</c:v>
                </c:pt>
                <c:pt idx="772">
                  <c:v>-73.699554000000006</c:v>
                </c:pt>
                <c:pt idx="773">
                  <c:v>-74.007773999999998</c:v>
                </c:pt>
                <c:pt idx="774">
                  <c:v>-74.316024999999996</c:v>
                </c:pt>
                <c:pt idx="775">
                  <c:v>-74.624305999999947</c:v>
                </c:pt>
                <c:pt idx="776">
                  <c:v>-74.932616999999993</c:v>
                </c:pt>
                <c:pt idx="777">
                  <c:v>-75.240959000000075</c:v>
                </c:pt>
                <c:pt idx="778">
                  <c:v>-75.549324000000027</c:v>
                </c:pt>
                <c:pt idx="779">
                  <c:v>-75.857719000000003</c:v>
                </c:pt>
                <c:pt idx="780">
                  <c:v>-76.166145</c:v>
                </c:pt>
                <c:pt idx="781">
                  <c:v>-76.474602000000004</c:v>
                </c:pt>
                <c:pt idx="782">
                  <c:v>-76.783080999999981</c:v>
                </c:pt>
                <c:pt idx="783">
                  <c:v>-77.091590999999994</c:v>
                </c:pt>
                <c:pt idx="784">
                  <c:v>-77.400131000000002</c:v>
                </c:pt>
                <c:pt idx="785">
                  <c:v>-77.708701999999988</c:v>
                </c:pt>
                <c:pt idx="786">
                  <c:v>-78.017296000000059</c:v>
                </c:pt>
                <c:pt idx="787">
                  <c:v>-78.325919999999982</c:v>
                </c:pt>
                <c:pt idx="788">
                  <c:v>-78.634567000000004</c:v>
                </c:pt>
                <c:pt idx="789">
                  <c:v>-78.943245000000076</c:v>
                </c:pt>
                <c:pt idx="790">
                  <c:v>-79.251953000000057</c:v>
                </c:pt>
                <c:pt idx="791">
                  <c:v>-79.560683999999995</c:v>
                </c:pt>
                <c:pt idx="792">
                  <c:v>-79.869445999999982</c:v>
                </c:pt>
                <c:pt idx="793">
                  <c:v>-80.178229999999999</c:v>
                </c:pt>
                <c:pt idx="794">
                  <c:v>-80.487044999999995</c:v>
                </c:pt>
                <c:pt idx="795">
                  <c:v>-80.795883000000003</c:v>
                </c:pt>
                <c:pt idx="796">
                  <c:v>-81.104751999999948</c:v>
                </c:pt>
                <c:pt idx="797">
                  <c:v>-81.413642999999993</c:v>
                </c:pt>
                <c:pt idx="798">
                  <c:v>-81.722556999999981</c:v>
                </c:pt>
                <c:pt idx="799">
                  <c:v>-82.031502000000003</c:v>
                </c:pt>
                <c:pt idx="800">
                  <c:v>-82.340468999999999</c:v>
                </c:pt>
                <c:pt idx="801">
                  <c:v>-82.649460000000005</c:v>
                </c:pt>
                <c:pt idx="802">
                  <c:v>-82.958480999999978</c:v>
                </c:pt>
                <c:pt idx="803">
                  <c:v>-83.267525000000077</c:v>
                </c:pt>
                <c:pt idx="804">
                  <c:v>-83.576590999999979</c:v>
                </c:pt>
                <c:pt idx="805">
                  <c:v>-83.885680999999948</c:v>
                </c:pt>
                <c:pt idx="806">
                  <c:v>-84.194800999999998</c:v>
                </c:pt>
                <c:pt idx="807">
                  <c:v>-84.503944000000004</c:v>
                </c:pt>
                <c:pt idx="808">
                  <c:v>-84.813109999999995</c:v>
                </c:pt>
                <c:pt idx="809">
                  <c:v>-85.122298999999941</c:v>
                </c:pt>
                <c:pt idx="810">
                  <c:v>-85.431511000000057</c:v>
                </c:pt>
                <c:pt idx="811">
                  <c:v>-85.740752999999998</c:v>
                </c:pt>
                <c:pt idx="812">
                  <c:v>-86.05001799999998</c:v>
                </c:pt>
                <c:pt idx="813">
                  <c:v>-86.359305999999989</c:v>
                </c:pt>
                <c:pt idx="814">
                  <c:v>-86.668616999999998</c:v>
                </c:pt>
                <c:pt idx="815">
                  <c:v>-86.977951000000004</c:v>
                </c:pt>
                <c:pt idx="816">
                  <c:v>-87.287307999999982</c:v>
                </c:pt>
                <c:pt idx="817">
                  <c:v>-87.596687000000003</c:v>
                </c:pt>
                <c:pt idx="818">
                  <c:v>-87.906090000000006</c:v>
                </c:pt>
                <c:pt idx="819">
                  <c:v>-88.215514999999996</c:v>
                </c:pt>
                <c:pt idx="820">
                  <c:v>-88.524963000000056</c:v>
                </c:pt>
                <c:pt idx="821">
                  <c:v>-88.834434999999999</c:v>
                </c:pt>
                <c:pt idx="822">
                  <c:v>-89.143929000000057</c:v>
                </c:pt>
                <c:pt idx="823">
                  <c:v>-89.453445000000002</c:v>
                </c:pt>
                <c:pt idx="824">
                  <c:v>-89.762977999999947</c:v>
                </c:pt>
                <c:pt idx="825">
                  <c:v>-90.072532999999908</c:v>
                </c:pt>
                <c:pt idx="826">
                  <c:v>-90.382110999999981</c:v>
                </c:pt>
                <c:pt idx="827">
                  <c:v>-90.691710999999998</c:v>
                </c:pt>
                <c:pt idx="828">
                  <c:v>-91.001334999999983</c:v>
                </c:pt>
                <c:pt idx="829">
                  <c:v>-91.310981999999981</c:v>
                </c:pt>
                <c:pt idx="830">
                  <c:v>-91.620643999999999</c:v>
                </c:pt>
                <c:pt idx="831">
                  <c:v>-91.930328000000003</c:v>
                </c:pt>
                <c:pt idx="832">
                  <c:v>-92.240036000000003</c:v>
                </c:pt>
                <c:pt idx="833">
                  <c:v>-92.549767000000003</c:v>
                </c:pt>
                <c:pt idx="834">
                  <c:v>-92.859511999999981</c:v>
                </c:pt>
                <c:pt idx="835">
                  <c:v>-93.169280999999998</c:v>
                </c:pt>
                <c:pt idx="836">
                  <c:v>-93.479073</c:v>
                </c:pt>
                <c:pt idx="837">
                  <c:v>-93.788878999999895</c:v>
                </c:pt>
                <c:pt idx="838">
                  <c:v>-94.098708999999943</c:v>
                </c:pt>
                <c:pt idx="839">
                  <c:v>-94.408562000000003</c:v>
                </c:pt>
                <c:pt idx="840">
                  <c:v>-94.718430000000012</c:v>
                </c:pt>
                <c:pt idx="841">
                  <c:v>-95.028319999999979</c:v>
                </c:pt>
                <c:pt idx="842">
                  <c:v>-95.338226000000006</c:v>
                </c:pt>
                <c:pt idx="843">
                  <c:v>-95.648155000000003</c:v>
                </c:pt>
                <c:pt idx="844">
                  <c:v>-95.958106999999998</c:v>
                </c:pt>
                <c:pt idx="845">
                  <c:v>-96.268073999999999</c:v>
                </c:pt>
                <c:pt idx="846">
                  <c:v>-96.578063999999998</c:v>
                </c:pt>
                <c:pt idx="847">
                  <c:v>-96.888069000000002</c:v>
                </c:pt>
                <c:pt idx="848">
                  <c:v>-97.198096999999947</c:v>
                </c:pt>
                <c:pt idx="849">
                  <c:v>-97.508140999999981</c:v>
                </c:pt>
                <c:pt idx="850">
                  <c:v>-97.818207000000001</c:v>
                </c:pt>
                <c:pt idx="851">
                  <c:v>-98.128287999999941</c:v>
                </c:pt>
                <c:pt idx="852">
                  <c:v>-98.438384999999982</c:v>
                </c:pt>
                <c:pt idx="853">
                  <c:v>-98.748504999999994</c:v>
                </c:pt>
                <c:pt idx="854">
                  <c:v>-99.058639999999983</c:v>
                </c:pt>
                <c:pt idx="855">
                  <c:v>-99.368796999999958</c:v>
                </c:pt>
                <c:pt idx="856">
                  <c:v>-99.678969999999978</c:v>
                </c:pt>
                <c:pt idx="857">
                  <c:v>-99.989159000000058</c:v>
                </c:pt>
                <c:pt idx="858">
                  <c:v>-100.29937</c:v>
                </c:pt>
                <c:pt idx="859">
                  <c:v>-100.609596</c:v>
                </c:pt>
                <c:pt idx="860">
                  <c:v>-100.919838</c:v>
                </c:pt>
                <c:pt idx="861">
                  <c:v>-101.23010300000006</c:v>
                </c:pt>
                <c:pt idx="862">
                  <c:v>-101.54038199999998</c:v>
                </c:pt>
                <c:pt idx="863">
                  <c:v>-101.85067699999998</c:v>
                </c:pt>
                <c:pt idx="864">
                  <c:v>-102.16098799999995</c:v>
                </c:pt>
                <c:pt idx="865">
                  <c:v>-102.471321</c:v>
                </c:pt>
                <c:pt idx="866">
                  <c:v>-102.78167000000002</c:v>
                </c:pt>
                <c:pt idx="867">
                  <c:v>-103.092033</c:v>
                </c:pt>
                <c:pt idx="868">
                  <c:v>-103.402412</c:v>
                </c:pt>
                <c:pt idx="869">
                  <c:v>-103.712807</c:v>
                </c:pt>
                <c:pt idx="870">
                  <c:v>-104.02322400000006</c:v>
                </c:pt>
                <c:pt idx="871">
                  <c:v>-104.333656</c:v>
                </c:pt>
                <c:pt idx="872">
                  <c:v>-104.64410400000006</c:v>
                </c:pt>
                <c:pt idx="873">
                  <c:v>-104.95456700000005</c:v>
                </c:pt>
                <c:pt idx="874">
                  <c:v>-105.265045</c:v>
                </c:pt>
                <c:pt idx="875">
                  <c:v>-105.57553900000001</c:v>
                </c:pt>
                <c:pt idx="876">
                  <c:v>-105.88604699999998</c:v>
                </c:pt>
                <c:pt idx="877">
                  <c:v>-106.19657100000001</c:v>
                </c:pt>
                <c:pt idx="878">
                  <c:v>-106.50711099999999</c:v>
                </c:pt>
                <c:pt idx="879">
                  <c:v>-106.8176650000001</c:v>
                </c:pt>
                <c:pt idx="880">
                  <c:v>-107.12824199999994</c:v>
                </c:pt>
                <c:pt idx="881">
                  <c:v>-107.438835</c:v>
                </c:pt>
                <c:pt idx="882">
                  <c:v>-107.74944300000006</c:v>
                </c:pt>
                <c:pt idx="883">
                  <c:v>-108.06006600000002</c:v>
                </c:pt>
                <c:pt idx="884">
                  <c:v>-108.37070499999994</c:v>
                </c:pt>
                <c:pt idx="885">
                  <c:v>-108.68135799999995</c:v>
                </c:pt>
                <c:pt idx="886">
                  <c:v>-108.99202000000002</c:v>
                </c:pt>
                <c:pt idx="887">
                  <c:v>-109.302696</c:v>
                </c:pt>
                <c:pt idx="888">
                  <c:v>-109.61338799999994</c:v>
                </c:pt>
                <c:pt idx="889">
                  <c:v>-109.92409499999999</c:v>
                </c:pt>
                <c:pt idx="890">
                  <c:v>-110.234818</c:v>
                </c:pt>
                <c:pt idx="891">
                  <c:v>-110.54555499999999</c:v>
                </c:pt>
                <c:pt idx="892">
                  <c:v>-110.85630799999994</c:v>
                </c:pt>
                <c:pt idx="893">
                  <c:v>-111.16707599999998</c:v>
                </c:pt>
                <c:pt idx="894">
                  <c:v>-111.47785900000002</c:v>
                </c:pt>
                <c:pt idx="895">
                  <c:v>-111.788658</c:v>
                </c:pt>
                <c:pt idx="896">
                  <c:v>-112.09946400000005</c:v>
                </c:pt>
                <c:pt idx="897">
                  <c:v>-112.41028600000006</c:v>
                </c:pt>
                <c:pt idx="898">
                  <c:v>-112.72112300000011</c:v>
                </c:pt>
                <c:pt idx="899">
                  <c:v>-113.031975</c:v>
                </c:pt>
                <c:pt idx="900">
                  <c:v>-113.34284199999998</c:v>
                </c:pt>
                <c:pt idx="901">
                  <c:v>-113.65371699999994</c:v>
                </c:pt>
                <c:pt idx="902">
                  <c:v>-113.96460700000006</c:v>
                </c:pt>
                <c:pt idx="903">
                  <c:v>-114.275513</c:v>
                </c:pt>
                <c:pt idx="904">
                  <c:v>-114.586433</c:v>
                </c:pt>
                <c:pt idx="905">
                  <c:v>-114.89736900000005</c:v>
                </c:pt>
                <c:pt idx="906">
                  <c:v>-115.208313</c:v>
                </c:pt>
                <c:pt idx="907">
                  <c:v>-115.519272</c:v>
                </c:pt>
                <c:pt idx="908">
                  <c:v>-115.830246</c:v>
                </c:pt>
                <c:pt idx="909">
                  <c:v>-116.14122800000005</c:v>
                </c:pt>
                <c:pt idx="910">
                  <c:v>-116.45222500000006</c:v>
                </c:pt>
                <c:pt idx="911">
                  <c:v>-116.763237</c:v>
                </c:pt>
                <c:pt idx="912">
                  <c:v>-117.074257</c:v>
                </c:pt>
                <c:pt idx="913">
                  <c:v>-117.38529200000001</c:v>
                </c:pt>
                <c:pt idx="914">
                  <c:v>-117.69634199999994</c:v>
                </c:pt>
                <c:pt idx="915">
                  <c:v>-118.007401</c:v>
                </c:pt>
                <c:pt idx="916">
                  <c:v>-118.31847399999998</c:v>
                </c:pt>
                <c:pt idx="917">
                  <c:v>-118.62956200000001</c:v>
                </c:pt>
                <c:pt idx="918">
                  <c:v>-118.94065900000011</c:v>
                </c:pt>
                <c:pt idx="919">
                  <c:v>-119.25176999999999</c:v>
                </c:pt>
                <c:pt idx="920">
                  <c:v>-119.562889</c:v>
                </c:pt>
                <c:pt idx="921">
                  <c:v>-119.87402299999998</c:v>
                </c:pt>
                <c:pt idx="922">
                  <c:v>-120.18517300000001</c:v>
                </c:pt>
                <c:pt idx="923">
                  <c:v>-120.49633</c:v>
                </c:pt>
                <c:pt idx="924">
                  <c:v>-120.80750300000005</c:v>
                </c:pt>
                <c:pt idx="925">
                  <c:v>-121.118683</c:v>
                </c:pt>
                <c:pt idx="926">
                  <c:v>-121.42987799999995</c:v>
                </c:pt>
                <c:pt idx="927">
                  <c:v>-121.74108099999999</c:v>
                </c:pt>
                <c:pt idx="928">
                  <c:v>-122.052299</c:v>
                </c:pt>
                <c:pt idx="929">
                  <c:v>-122.36352500000002</c:v>
                </c:pt>
                <c:pt idx="930">
                  <c:v>-122.67476699999995</c:v>
                </c:pt>
                <c:pt idx="931">
                  <c:v>-122.98601499999999</c:v>
                </c:pt>
                <c:pt idx="932">
                  <c:v>-123.29727900000007</c:v>
                </c:pt>
                <c:pt idx="933">
                  <c:v>-123.60855100000001</c:v>
                </c:pt>
                <c:pt idx="934">
                  <c:v>-123.919838</c:v>
                </c:pt>
                <c:pt idx="935">
                  <c:v>-124.23113300000006</c:v>
                </c:pt>
                <c:pt idx="936">
                  <c:v>-124.542435</c:v>
                </c:pt>
                <c:pt idx="937">
                  <c:v>-124.85375199999994</c:v>
                </c:pt>
                <c:pt idx="938">
                  <c:v>-125.16507699999994</c:v>
                </c:pt>
                <c:pt idx="939">
                  <c:v>-125.476418</c:v>
                </c:pt>
                <c:pt idx="940">
                  <c:v>-125.787766</c:v>
                </c:pt>
                <c:pt idx="941">
                  <c:v>-126.09912900000008</c:v>
                </c:pt>
                <c:pt idx="942">
                  <c:v>-126.41050000000006</c:v>
                </c:pt>
                <c:pt idx="943">
                  <c:v>-126.72187799999998</c:v>
                </c:pt>
                <c:pt idx="944">
                  <c:v>-127.033272</c:v>
                </c:pt>
                <c:pt idx="945">
                  <c:v>-127.34467300000006</c:v>
                </c:pt>
                <c:pt idx="946">
                  <c:v>-127.65608199999994</c:v>
                </c:pt>
                <c:pt idx="947">
                  <c:v>-127.96750600000006</c:v>
                </c:pt>
                <c:pt idx="948">
                  <c:v>-128.27894599999999</c:v>
                </c:pt>
                <c:pt idx="949">
                  <c:v>-128.59039300000001</c:v>
                </c:pt>
                <c:pt idx="950">
                  <c:v>-128.90184000000011</c:v>
                </c:pt>
                <c:pt idx="951">
                  <c:v>-129.21330299999988</c:v>
                </c:pt>
                <c:pt idx="952">
                  <c:v>-129.52477999999999</c:v>
                </c:pt>
                <c:pt idx="953">
                  <c:v>-129.83625800000004</c:v>
                </c:pt>
                <c:pt idx="954">
                  <c:v>-130.14775099999989</c:v>
                </c:pt>
                <c:pt idx="955">
                  <c:v>-130.459259</c:v>
                </c:pt>
                <c:pt idx="956">
                  <c:v>-130.77076699999998</c:v>
                </c:pt>
                <c:pt idx="957">
                  <c:v>-131.08229100000011</c:v>
                </c:pt>
                <c:pt idx="958">
                  <c:v>-131.39381399999999</c:v>
                </c:pt>
                <c:pt idx="959">
                  <c:v>-131.70535299999995</c:v>
                </c:pt>
                <c:pt idx="960">
                  <c:v>-132.016907</c:v>
                </c:pt>
                <c:pt idx="961">
                  <c:v>-132.32846100000012</c:v>
                </c:pt>
                <c:pt idx="962">
                  <c:v>-132.64003</c:v>
                </c:pt>
                <c:pt idx="963">
                  <c:v>-132.95161400000001</c:v>
                </c:pt>
                <c:pt idx="964">
                  <c:v>-133.26319899999999</c:v>
                </c:pt>
                <c:pt idx="965">
                  <c:v>-133.57479899999998</c:v>
                </c:pt>
                <c:pt idx="966">
                  <c:v>-133.88639800000016</c:v>
                </c:pt>
                <c:pt idx="967">
                  <c:v>-134.198013</c:v>
                </c:pt>
                <c:pt idx="968">
                  <c:v>-134.50962799999999</c:v>
                </c:pt>
                <c:pt idx="969">
                  <c:v>-134.82125900000011</c:v>
                </c:pt>
                <c:pt idx="970">
                  <c:v>-135.132904</c:v>
                </c:pt>
                <c:pt idx="971">
                  <c:v>-135.44454999999999</c:v>
                </c:pt>
                <c:pt idx="972">
                  <c:v>-135.75621000000001</c:v>
                </c:pt>
                <c:pt idx="973">
                  <c:v>-136.067871</c:v>
                </c:pt>
                <c:pt idx="974">
                  <c:v>-136.379547</c:v>
                </c:pt>
                <c:pt idx="975">
                  <c:v>-136.69123800000011</c:v>
                </c:pt>
                <c:pt idx="976">
                  <c:v>-137.00293000000011</c:v>
                </c:pt>
                <c:pt idx="977">
                  <c:v>-137.31463600000001</c:v>
                </c:pt>
                <c:pt idx="978">
                  <c:v>-137.62634300000011</c:v>
                </c:pt>
                <c:pt idx="979">
                  <c:v>-137.93806499999999</c:v>
                </c:pt>
                <c:pt idx="980">
                  <c:v>-138.24978599999983</c:v>
                </c:pt>
                <c:pt idx="981">
                  <c:v>-138.56152299999999</c:v>
                </c:pt>
                <c:pt idx="982">
                  <c:v>-138.87325999999999</c:v>
                </c:pt>
                <c:pt idx="983">
                  <c:v>-139.185013</c:v>
                </c:pt>
                <c:pt idx="984">
                  <c:v>-139.49676499999998</c:v>
                </c:pt>
                <c:pt idx="985">
                  <c:v>-139.80853300000001</c:v>
                </c:pt>
                <c:pt idx="986">
                  <c:v>-140.12030000000001</c:v>
                </c:pt>
                <c:pt idx="987">
                  <c:v>-140.43208300000001</c:v>
                </c:pt>
                <c:pt idx="988">
                  <c:v>-140.74388099999987</c:v>
                </c:pt>
                <c:pt idx="989">
                  <c:v>-141.055679</c:v>
                </c:pt>
                <c:pt idx="990">
                  <c:v>-141.36749300000011</c:v>
                </c:pt>
                <c:pt idx="991">
                  <c:v>-141.679306</c:v>
                </c:pt>
                <c:pt idx="992">
                  <c:v>-141.99113500000001</c:v>
                </c:pt>
                <c:pt idx="993">
                  <c:v>-142.30296300000001</c:v>
                </c:pt>
                <c:pt idx="994">
                  <c:v>-142.61480699999998</c:v>
                </c:pt>
                <c:pt idx="995">
                  <c:v>-142.92665099999999</c:v>
                </c:pt>
                <c:pt idx="996">
                  <c:v>-143.23850999999999</c:v>
                </c:pt>
                <c:pt idx="997">
                  <c:v>-143.55036900000007</c:v>
                </c:pt>
                <c:pt idx="998">
                  <c:v>-143.86224400000012</c:v>
                </c:pt>
                <c:pt idx="999">
                  <c:v>-144.17411799999999</c:v>
                </c:pt>
                <c:pt idx="1000">
                  <c:v>-144.48599200000001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FAC-4CD5-BC28-81706DD13BE3}"/>
            </c:ext>
          </c:extLst>
        </c:ser>
        <c:ser>
          <c:idx val="1"/>
          <c:order val="2"/>
          <c:marker>
            <c:symbol val="none"/>
          </c:marker>
          <c:xVal>
            <c:numRef>
              <c:f>'result3-0'!$A$1:$A$1001</c:f>
              <c:numCache>
                <c:formatCode>General</c:formatCode>
                <c:ptCount val="1001"/>
                <c:pt idx="0">
                  <c:v>0</c:v>
                </c:pt>
                <c:pt idx="1">
                  <c:v>1.0000000000000009E-2</c:v>
                </c:pt>
                <c:pt idx="2">
                  <c:v>2.0000000000000018E-2</c:v>
                </c:pt>
                <c:pt idx="3">
                  <c:v>3.0000000000000016E-2</c:v>
                </c:pt>
                <c:pt idx="4">
                  <c:v>4.0000000000000036E-2</c:v>
                </c:pt>
                <c:pt idx="5">
                  <c:v>5.0000000000000031E-2</c:v>
                </c:pt>
                <c:pt idx="6">
                  <c:v>6.0000000000000039E-2</c:v>
                </c:pt>
                <c:pt idx="7">
                  <c:v>7.0000000000000034E-2</c:v>
                </c:pt>
                <c:pt idx="8">
                  <c:v>8.0000000000000071E-2</c:v>
                </c:pt>
                <c:pt idx="9">
                  <c:v>9.0000000000000066E-2</c:v>
                </c:pt>
                <c:pt idx="10">
                  <c:v>0.1</c:v>
                </c:pt>
                <c:pt idx="11">
                  <c:v>0.11000000000000004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0.15000000000000011</c:v>
                </c:pt>
                <c:pt idx="16">
                  <c:v>0.16000000000000009</c:v>
                </c:pt>
                <c:pt idx="17">
                  <c:v>0.17</c:v>
                </c:pt>
                <c:pt idx="18">
                  <c:v>0.1800000000000001</c:v>
                </c:pt>
                <c:pt idx="19">
                  <c:v>0.19000000000000009</c:v>
                </c:pt>
                <c:pt idx="20">
                  <c:v>0.2</c:v>
                </c:pt>
                <c:pt idx="21">
                  <c:v>0.2100000000000001</c:v>
                </c:pt>
                <c:pt idx="22">
                  <c:v>0.22000000000000008</c:v>
                </c:pt>
                <c:pt idx="23">
                  <c:v>0.23</c:v>
                </c:pt>
                <c:pt idx="24">
                  <c:v>0.2400000000000001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</c:v>
                </c:pt>
                <c:pt idx="30">
                  <c:v>0.30000000000000021</c:v>
                </c:pt>
                <c:pt idx="31">
                  <c:v>0.31000000000000022</c:v>
                </c:pt>
                <c:pt idx="32">
                  <c:v>0.32000000000000023</c:v>
                </c:pt>
                <c:pt idx="33">
                  <c:v>0.33000000000000035</c:v>
                </c:pt>
                <c:pt idx="34">
                  <c:v>0.34000000000000025</c:v>
                </c:pt>
                <c:pt idx="35">
                  <c:v>0.3500000000000002</c:v>
                </c:pt>
                <c:pt idx="36">
                  <c:v>0.36000000000000021</c:v>
                </c:pt>
                <c:pt idx="37">
                  <c:v>0.37000000000000022</c:v>
                </c:pt>
                <c:pt idx="38">
                  <c:v>0.38000000000000023</c:v>
                </c:pt>
                <c:pt idx="39">
                  <c:v>0.39000000000000024</c:v>
                </c:pt>
                <c:pt idx="40">
                  <c:v>0.4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0.44000000000000017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</c:v>
                </c:pt>
                <c:pt idx="49">
                  <c:v>0.49000000000000021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0.5800000000000004</c:v>
                </c:pt>
                <c:pt idx="59">
                  <c:v>0.5900000000000003</c:v>
                </c:pt>
                <c:pt idx="60">
                  <c:v>0.60000000000000042</c:v>
                </c:pt>
                <c:pt idx="61">
                  <c:v>0.61000000000000043</c:v>
                </c:pt>
                <c:pt idx="62">
                  <c:v>0.62000000000000044</c:v>
                </c:pt>
                <c:pt idx="63">
                  <c:v>0.63000000000000045</c:v>
                </c:pt>
                <c:pt idx="64">
                  <c:v>0.64000000000000046</c:v>
                </c:pt>
                <c:pt idx="65">
                  <c:v>0.65000000000000058</c:v>
                </c:pt>
                <c:pt idx="66">
                  <c:v>0.66000000000000059</c:v>
                </c:pt>
                <c:pt idx="67">
                  <c:v>0.67000000000000071</c:v>
                </c:pt>
                <c:pt idx="68">
                  <c:v>0.6800000000000006</c:v>
                </c:pt>
                <c:pt idx="69">
                  <c:v>0.69000000000000072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0.77000000000000013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0.8200000000000004</c:v>
                </c:pt>
                <c:pt idx="83">
                  <c:v>0.8300000000000004</c:v>
                </c:pt>
                <c:pt idx="84">
                  <c:v>0.84000000000000041</c:v>
                </c:pt>
                <c:pt idx="85">
                  <c:v>0.85000000000000042</c:v>
                </c:pt>
                <c:pt idx="86">
                  <c:v>0.86000000000000043</c:v>
                </c:pt>
                <c:pt idx="87">
                  <c:v>0.87000000000000044</c:v>
                </c:pt>
                <c:pt idx="88">
                  <c:v>0.88000000000000034</c:v>
                </c:pt>
                <c:pt idx="89">
                  <c:v>0.89000000000000035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0.94000000000000039</c:v>
                </c:pt>
                <c:pt idx="95">
                  <c:v>0.9500000000000004</c:v>
                </c:pt>
                <c:pt idx="96">
                  <c:v>0.96000000000000041</c:v>
                </c:pt>
                <c:pt idx="97">
                  <c:v>0.97000000000000008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</c:v>
                </c:pt>
                <c:pt idx="114">
                  <c:v>1.139999999999999</c:v>
                </c:pt>
                <c:pt idx="115">
                  <c:v>1.149999999999999</c:v>
                </c:pt>
                <c:pt idx="116">
                  <c:v>1.159999999999999</c:v>
                </c:pt>
                <c:pt idx="117">
                  <c:v>1.1700000000000008</c:v>
                </c:pt>
                <c:pt idx="118">
                  <c:v>1.1800000000000008</c:v>
                </c:pt>
                <c:pt idx="119">
                  <c:v>1.1900000000000008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1.6700000000000008</c:v>
                </c:pt>
                <c:pt idx="168">
                  <c:v>1.6800000000000008</c:v>
                </c:pt>
                <c:pt idx="169">
                  <c:v>1.6900000000000008</c:v>
                </c:pt>
                <c:pt idx="170">
                  <c:v>1.7000000000000006</c:v>
                </c:pt>
                <c:pt idx="171">
                  <c:v>1.7100000000000006</c:v>
                </c:pt>
                <c:pt idx="172">
                  <c:v>1.7200000000000006</c:v>
                </c:pt>
                <c:pt idx="173">
                  <c:v>1.7300000000000006</c:v>
                </c:pt>
                <c:pt idx="174">
                  <c:v>1.7400000000000007</c:v>
                </c:pt>
                <c:pt idx="175">
                  <c:v>1.7500000000000007</c:v>
                </c:pt>
                <c:pt idx="176">
                  <c:v>1.7600000000000007</c:v>
                </c:pt>
                <c:pt idx="177">
                  <c:v>1.7700000000000007</c:v>
                </c:pt>
                <c:pt idx="178">
                  <c:v>1.7800000000000007</c:v>
                </c:pt>
                <c:pt idx="179">
                  <c:v>1.7900000000000007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</c:v>
                </c:pt>
                <c:pt idx="191">
                  <c:v>1.91</c:v>
                </c:pt>
                <c:pt idx="192">
                  <c:v>1.9200000000000002</c:v>
                </c:pt>
                <c:pt idx="193">
                  <c:v>1.9300000000000002</c:v>
                </c:pt>
                <c:pt idx="194">
                  <c:v>1.9400000000000002</c:v>
                </c:pt>
                <c:pt idx="195">
                  <c:v>1.9500000000000002</c:v>
                </c:pt>
                <c:pt idx="196">
                  <c:v>1.9600000000000002</c:v>
                </c:pt>
                <c:pt idx="197">
                  <c:v>1.9700000000000002</c:v>
                </c:pt>
                <c:pt idx="198">
                  <c:v>1.9800000000000002</c:v>
                </c:pt>
                <c:pt idx="199">
                  <c:v>1.9900000000000002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2.3099999999999987</c:v>
                </c:pt>
                <c:pt idx="232">
                  <c:v>2.3199999999999981</c:v>
                </c:pt>
                <c:pt idx="233">
                  <c:v>2.3299999999999987</c:v>
                </c:pt>
                <c:pt idx="234">
                  <c:v>2.34</c:v>
                </c:pt>
                <c:pt idx="235">
                  <c:v>2.3499999999999988</c:v>
                </c:pt>
                <c:pt idx="236">
                  <c:v>2.36</c:v>
                </c:pt>
                <c:pt idx="237">
                  <c:v>2.3699999999999997</c:v>
                </c:pt>
                <c:pt idx="238">
                  <c:v>2.38</c:v>
                </c:pt>
                <c:pt idx="239">
                  <c:v>2.3899999999999997</c:v>
                </c:pt>
                <c:pt idx="240">
                  <c:v>2.4</c:v>
                </c:pt>
                <c:pt idx="241">
                  <c:v>2.4099999999999997</c:v>
                </c:pt>
                <c:pt idx="242">
                  <c:v>2.42</c:v>
                </c:pt>
                <c:pt idx="243">
                  <c:v>2.4299999999999997</c:v>
                </c:pt>
                <c:pt idx="244">
                  <c:v>2.44</c:v>
                </c:pt>
                <c:pt idx="245">
                  <c:v>2.4499999999999997</c:v>
                </c:pt>
                <c:pt idx="246">
                  <c:v>2.46</c:v>
                </c:pt>
                <c:pt idx="247">
                  <c:v>2.4699999999999998</c:v>
                </c:pt>
                <c:pt idx="248">
                  <c:v>2.48</c:v>
                </c:pt>
                <c:pt idx="249">
                  <c:v>2.4899999999999998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2.7600000000000002</c:v>
                </c:pt>
                <c:pt idx="277">
                  <c:v>2.77</c:v>
                </c:pt>
                <c:pt idx="278">
                  <c:v>2.7800000000000002</c:v>
                </c:pt>
                <c:pt idx="279">
                  <c:v>2.79</c:v>
                </c:pt>
                <c:pt idx="280">
                  <c:v>2.8</c:v>
                </c:pt>
                <c:pt idx="281">
                  <c:v>2.8099999999999987</c:v>
                </c:pt>
                <c:pt idx="282">
                  <c:v>2.82</c:v>
                </c:pt>
                <c:pt idx="283">
                  <c:v>2.8299999999999987</c:v>
                </c:pt>
                <c:pt idx="284">
                  <c:v>2.84</c:v>
                </c:pt>
                <c:pt idx="285">
                  <c:v>2.8499999999999988</c:v>
                </c:pt>
                <c:pt idx="286">
                  <c:v>2.86</c:v>
                </c:pt>
                <c:pt idx="287">
                  <c:v>2.8699999999999997</c:v>
                </c:pt>
                <c:pt idx="288">
                  <c:v>2.88</c:v>
                </c:pt>
                <c:pt idx="289">
                  <c:v>2.8899999999999997</c:v>
                </c:pt>
                <c:pt idx="290">
                  <c:v>2.9</c:v>
                </c:pt>
                <c:pt idx="291">
                  <c:v>2.9099999999999997</c:v>
                </c:pt>
                <c:pt idx="292">
                  <c:v>2.92</c:v>
                </c:pt>
                <c:pt idx="293">
                  <c:v>2.9299999999999997</c:v>
                </c:pt>
                <c:pt idx="294">
                  <c:v>2.94</c:v>
                </c:pt>
                <c:pt idx="295">
                  <c:v>2.9499999999999997</c:v>
                </c:pt>
                <c:pt idx="296">
                  <c:v>2.96</c:v>
                </c:pt>
                <c:pt idx="297">
                  <c:v>2.9699999999999998</c:v>
                </c:pt>
                <c:pt idx="298">
                  <c:v>2.98</c:v>
                </c:pt>
                <c:pt idx="299">
                  <c:v>2.9899999999999998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3.2600000000000002</c:v>
                </c:pt>
                <c:pt idx="327">
                  <c:v>3.27</c:v>
                </c:pt>
                <c:pt idx="328">
                  <c:v>3.2800000000000002</c:v>
                </c:pt>
                <c:pt idx="329">
                  <c:v>3.29</c:v>
                </c:pt>
                <c:pt idx="330">
                  <c:v>3.3</c:v>
                </c:pt>
                <c:pt idx="331">
                  <c:v>3.3099999999999987</c:v>
                </c:pt>
                <c:pt idx="332">
                  <c:v>3.32</c:v>
                </c:pt>
                <c:pt idx="333">
                  <c:v>3.3299999999999987</c:v>
                </c:pt>
                <c:pt idx="334">
                  <c:v>3.34</c:v>
                </c:pt>
                <c:pt idx="335">
                  <c:v>3.3499999999999988</c:v>
                </c:pt>
                <c:pt idx="336">
                  <c:v>3.36</c:v>
                </c:pt>
                <c:pt idx="337">
                  <c:v>3.3699999999999997</c:v>
                </c:pt>
                <c:pt idx="338">
                  <c:v>3.38</c:v>
                </c:pt>
                <c:pt idx="339">
                  <c:v>3.3899999999999997</c:v>
                </c:pt>
                <c:pt idx="340">
                  <c:v>3.4</c:v>
                </c:pt>
                <c:pt idx="341">
                  <c:v>3.4099999999999997</c:v>
                </c:pt>
                <c:pt idx="342">
                  <c:v>3.42</c:v>
                </c:pt>
                <c:pt idx="343">
                  <c:v>3.4299999999999997</c:v>
                </c:pt>
                <c:pt idx="344">
                  <c:v>3.44</c:v>
                </c:pt>
                <c:pt idx="345">
                  <c:v>3.4499999999999997</c:v>
                </c:pt>
                <c:pt idx="346">
                  <c:v>3.46</c:v>
                </c:pt>
                <c:pt idx="347">
                  <c:v>3.4699999999999998</c:v>
                </c:pt>
                <c:pt idx="348">
                  <c:v>3.48</c:v>
                </c:pt>
                <c:pt idx="349">
                  <c:v>3.4899999999999998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3.7600000000000002</c:v>
                </c:pt>
                <c:pt idx="377">
                  <c:v>3.77</c:v>
                </c:pt>
                <c:pt idx="378">
                  <c:v>3.7800000000000002</c:v>
                </c:pt>
                <c:pt idx="379">
                  <c:v>3.79</c:v>
                </c:pt>
                <c:pt idx="380">
                  <c:v>3.8</c:v>
                </c:pt>
                <c:pt idx="381">
                  <c:v>3.8099999999999987</c:v>
                </c:pt>
                <c:pt idx="382">
                  <c:v>3.82</c:v>
                </c:pt>
                <c:pt idx="383">
                  <c:v>3.8299999999999987</c:v>
                </c:pt>
                <c:pt idx="384">
                  <c:v>3.84</c:v>
                </c:pt>
                <c:pt idx="385">
                  <c:v>3.8499999999999988</c:v>
                </c:pt>
                <c:pt idx="386">
                  <c:v>3.86</c:v>
                </c:pt>
                <c:pt idx="387">
                  <c:v>3.8699999999999997</c:v>
                </c:pt>
                <c:pt idx="388">
                  <c:v>3.88</c:v>
                </c:pt>
                <c:pt idx="389">
                  <c:v>3.8899999999999997</c:v>
                </c:pt>
                <c:pt idx="390">
                  <c:v>3.9</c:v>
                </c:pt>
                <c:pt idx="391">
                  <c:v>3.9099999999999997</c:v>
                </c:pt>
                <c:pt idx="392">
                  <c:v>3.92</c:v>
                </c:pt>
                <c:pt idx="393">
                  <c:v>3.9299999999999997</c:v>
                </c:pt>
                <c:pt idx="394">
                  <c:v>3.94</c:v>
                </c:pt>
                <c:pt idx="395">
                  <c:v>3.9499999999999997</c:v>
                </c:pt>
                <c:pt idx="396">
                  <c:v>3.96</c:v>
                </c:pt>
                <c:pt idx="397">
                  <c:v>3.9699999999999998</c:v>
                </c:pt>
                <c:pt idx="398">
                  <c:v>3.98</c:v>
                </c:pt>
                <c:pt idx="399">
                  <c:v>3.9899999999999998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4.1099999999999985</c:v>
                </c:pt>
                <c:pt idx="412">
                  <c:v>4.1199999999999966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4.1499999999999995</c:v>
                </c:pt>
                <c:pt idx="416">
                  <c:v>4.1599999999999975</c:v>
                </c:pt>
                <c:pt idx="417">
                  <c:v>4.17</c:v>
                </c:pt>
                <c:pt idx="418">
                  <c:v>4.18</c:v>
                </c:pt>
                <c:pt idx="419">
                  <c:v>4.1899999999999995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4.3199999999999985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4.3599999999999985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4.4300000000000024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4.4700000000000024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4.6099999999999985</c:v>
                </c:pt>
                <c:pt idx="462">
                  <c:v>4.6199999999999966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4.6499999999999995</c:v>
                </c:pt>
                <c:pt idx="466">
                  <c:v>4.6599999999999975</c:v>
                </c:pt>
                <c:pt idx="467">
                  <c:v>4.67</c:v>
                </c:pt>
                <c:pt idx="468">
                  <c:v>4.68</c:v>
                </c:pt>
                <c:pt idx="469">
                  <c:v>4.6899999999999995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4.8199999999999985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4.8599999999999985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4.9300000000000024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4.9700000000000024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  <c:pt idx="501">
                  <c:v>5.01</c:v>
                </c:pt>
                <c:pt idx="502">
                  <c:v>5.0199999999999996</c:v>
                </c:pt>
                <c:pt idx="503">
                  <c:v>5.03</c:v>
                </c:pt>
                <c:pt idx="504">
                  <c:v>5.04</c:v>
                </c:pt>
                <c:pt idx="505">
                  <c:v>5.05</c:v>
                </c:pt>
                <c:pt idx="506">
                  <c:v>5.0599999999999996</c:v>
                </c:pt>
                <c:pt idx="507">
                  <c:v>5.07</c:v>
                </c:pt>
                <c:pt idx="508">
                  <c:v>5.08</c:v>
                </c:pt>
                <c:pt idx="509">
                  <c:v>5.09</c:v>
                </c:pt>
                <c:pt idx="510">
                  <c:v>5.0999999999999996</c:v>
                </c:pt>
                <c:pt idx="511">
                  <c:v>5.1099999999999985</c:v>
                </c:pt>
                <c:pt idx="512">
                  <c:v>5.1199999999999966</c:v>
                </c:pt>
                <c:pt idx="513">
                  <c:v>5.13</c:v>
                </c:pt>
                <c:pt idx="514">
                  <c:v>5.14</c:v>
                </c:pt>
                <c:pt idx="515">
                  <c:v>5.1499999999999995</c:v>
                </c:pt>
                <c:pt idx="516">
                  <c:v>5.1599999999999975</c:v>
                </c:pt>
                <c:pt idx="517">
                  <c:v>5.17</c:v>
                </c:pt>
                <c:pt idx="518">
                  <c:v>5.18</c:v>
                </c:pt>
                <c:pt idx="519">
                  <c:v>5.1899999999999995</c:v>
                </c:pt>
                <c:pt idx="520">
                  <c:v>5.2</c:v>
                </c:pt>
                <c:pt idx="521">
                  <c:v>5.21</c:v>
                </c:pt>
                <c:pt idx="522">
                  <c:v>5.22</c:v>
                </c:pt>
                <c:pt idx="523">
                  <c:v>5.23</c:v>
                </c:pt>
                <c:pt idx="524">
                  <c:v>5.24</c:v>
                </c:pt>
                <c:pt idx="525">
                  <c:v>5.25</c:v>
                </c:pt>
                <c:pt idx="526">
                  <c:v>5.26</c:v>
                </c:pt>
                <c:pt idx="527">
                  <c:v>5.2700000000000014</c:v>
                </c:pt>
                <c:pt idx="528">
                  <c:v>5.28</c:v>
                </c:pt>
                <c:pt idx="529">
                  <c:v>5.29</c:v>
                </c:pt>
                <c:pt idx="530">
                  <c:v>5.3</c:v>
                </c:pt>
                <c:pt idx="531">
                  <c:v>5.31</c:v>
                </c:pt>
                <c:pt idx="532">
                  <c:v>5.3199999999999985</c:v>
                </c:pt>
                <c:pt idx="533">
                  <c:v>5.33</c:v>
                </c:pt>
                <c:pt idx="534">
                  <c:v>5.34</c:v>
                </c:pt>
                <c:pt idx="535">
                  <c:v>5.35</c:v>
                </c:pt>
                <c:pt idx="536">
                  <c:v>5.3599999999999985</c:v>
                </c:pt>
                <c:pt idx="537">
                  <c:v>5.37</c:v>
                </c:pt>
                <c:pt idx="538">
                  <c:v>5.38</c:v>
                </c:pt>
                <c:pt idx="539">
                  <c:v>5.39</c:v>
                </c:pt>
                <c:pt idx="540">
                  <c:v>5.4</c:v>
                </c:pt>
                <c:pt idx="541">
                  <c:v>5.41</c:v>
                </c:pt>
                <c:pt idx="542">
                  <c:v>5.42</c:v>
                </c:pt>
                <c:pt idx="543">
                  <c:v>5.4300000000000024</c:v>
                </c:pt>
                <c:pt idx="544">
                  <c:v>5.44</c:v>
                </c:pt>
                <c:pt idx="545">
                  <c:v>5.45</c:v>
                </c:pt>
                <c:pt idx="546">
                  <c:v>5.46</c:v>
                </c:pt>
                <c:pt idx="547">
                  <c:v>5.4700000000000024</c:v>
                </c:pt>
                <c:pt idx="548">
                  <c:v>5.48</c:v>
                </c:pt>
                <c:pt idx="549">
                  <c:v>5.49</c:v>
                </c:pt>
                <c:pt idx="550">
                  <c:v>5.5</c:v>
                </c:pt>
                <c:pt idx="551">
                  <c:v>5.51</c:v>
                </c:pt>
                <c:pt idx="552">
                  <c:v>5.52</c:v>
                </c:pt>
                <c:pt idx="553">
                  <c:v>5.53</c:v>
                </c:pt>
                <c:pt idx="554">
                  <c:v>5.54</c:v>
                </c:pt>
                <c:pt idx="555">
                  <c:v>5.55</c:v>
                </c:pt>
                <c:pt idx="556">
                  <c:v>5.56</c:v>
                </c:pt>
                <c:pt idx="557">
                  <c:v>5.57</c:v>
                </c:pt>
                <c:pt idx="558">
                  <c:v>5.58</c:v>
                </c:pt>
                <c:pt idx="559">
                  <c:v>5.59</c:v>
                </c:pt>
                <c:pt idx="560">
                  <c:v>5.6</c:v>
                </c:pt>
                <c:pt idx="561">
                  <c:v>5.6099999999999985</c:v>
                </c:pt>
                <c:pt idx="562">
                  <c:v>5.6199999999999966</c:v>
                </c:pt>
                <c:pt idx="563">
                  <c:v>5.63</c:v>
                </c:pt>
                <c:pt idx="564">
                  <c:v>5.64</c:v>
                </c:pt>
                <c:pt idx="565">
                  <c:v>5.6499999999999995</c:v>
                </c:pt>
                <c:pt idx="566">
                  <c:v>5.6599999999999975</c:v>
                </c:pt>
                <c:pt idx="567">
                  <c:v>5.67</c:v>
                </c:pt>
                <c:pt idx="568">
                  <c:v>5.68</c:v>
                </c:pt>
                <c:pt idx="569">
                  <c:v>5.6899999999999995</c:v>
                </c:pt>
                <c:pt idx="570">
                  <c:v>5.7</c:v>
                </c:pt>
                <c:pt idx="571">
                  <c:v>5.71</c:v>
                </c:pt>
                <c:pt idx="572">
                  <c:v>5.72</c:v>
                </c:pt>
                <c:pt idx="573">
                  <c:v>5.73</c:v>
                </c:pt>
                <c:pt idx="574">
                  <c:v>5.74</c:v>
                </c:pt>
                <c:pt idx="575">
                  <c:v>5.75</c:v>
                </c:pt>
                <c:pt idx="576">
                  <c:v>5.76</c:v>
                </c:pt>
                <c:pt idx="577">
                  <c:v>5.7700000000000014</c:v>
                </c:pt>
                <c:pt idx="578">
                  <c:v>5.78</c:v>
                </c:pt>
                <c:pt idx="579">
                  <c:v>5.79</c:v>
                </c:pt>
                <c:pt idx="580">
                  <c:v>5.8</c:v>
                </c:pt>
                <c:pt idx="581">
                  <c:v>5.81</c:v>
                </c:pt>
                <c:pt idx="582">
                  <c:v>5.8199999999999985</c:v>
                </c:pt>
                <c:pt idx="583">
                  <c:v>5.83</c:v>
                </c:pt>
                <c:pt idx="584">
                  <c:v>5.84</c:v>
                </c:pt>
                <c:pt idx="585">
                  <c:v>5.85</c:v>
                </c:pt>
                <c:pt idx="586">
                  <c:v>5.8599999999999985</c:v>
                </c:pt>
                <c:pt idx="587">
                  <c:v>5.87</c:v>
                </c:pt>
                <c:pt idx="588">
                  <c:v>5.88</c:v>
                </c:pt>
                <c:pt idx="589">
                  <c:v>5.89</c:v>
                </c:pt>
                <c:pt idx="590">
                  <c:v>5.9</c:v>
                </c:pt>
                <c:pt idx="591">
                  <c:v>5.91</c:v>
                </c:pt>
                <c:pt idx="592">
                  <c:v>5.92</c:v>
                </c:pt>
                <c:pt idx="593">
                  <c:v>5.9300000000000024</c:v>
                </c:pt>
                <c:pt idx="594">
                  <c:v>5.94</c:v>
                </c:pt>
                <c:pt idx="595">
                  <c:v>5.95</c:v>
                </c:pt>
                <c:pt idx="596">
                  <c:v>5.96</c:v>
                </c:pt>
                <c:pt idx="597">
                  <c:v>5.9700000000000024</c:v>
                </c:pt>
                <c:pt idx="598">
                  <c:v>5.98</c:v>
                </c:pt>
                <c:pt idx="599">
                  <c:v>5.99</c:v>
                </c:pt>
                <c:pt idx="600">
                  <c:v>6</c:v>
                </c:pt>
                <c:pt idx="601">
                  <c:v>6.01</c:v>
                </c:pt>
                <c:pt idx="602">
                  <c:v>6.02</c:v>
                </c:pt>
                <c:pt idx="603">
                  <c:v>6.03</c:v>
                </c:pt>
                <c:pt idx="604">
                  <c:v>6.04</c:v>
                </c:pt>
                <c:pt idx="605">
                  <c:v>6.05</c:v>
                </c:pt>
                <c:pt idx="606">
                  <c:v>6.06</c:v>
                </c:pt>
                <c:pt idx="607">
                  <c:v>6.07</c:v>
                </c:pt>
                <c:pt idx="608">
                  <c:v>6.08</c:v>
                </c:pt>
                <c:pt idx="609">
                  <c:v>6.09</c:v>
                </c:pt>
                <c:pt idx="610">
                  <c:v>6.1</c:v>
                </c:pt>
                <c:pt idx="611">
                  <c:v>6.1099999999999985</c:v>
                </c:pt>
                <c:pt idx="612">
                  <c:v>6.1199999999999966</c:v>
                </c:pt>
                <c:pt idx="613">
                  <c:v>6.13</c:v>
                </c:pt>
                <c:pt idx="614">
                  <c:v>6.14</c:v>
                </c:pt>
                <c:pt idx="615">
                  <c:v>6.1499999999999995</c:v>
                </c:pt>
                <c:pt idx="616">
                  <c:v>6.1599999999999975</c:v>
                </c:pt>
                <c:pt idx="617">
                  <c:v>6.17</c:v>
                </c:pt>
                <c:pt idx="618">
                  <c:v>6.18</c:v>
                </c:pt>
                <c:pt idx="619">
                  <c:v>6.1899999999999995</c:v>
                </c:pt>
                <c:pt idx="620">
                  <c:v>6.2</c:v>
                </c:pt>
                <c:pt idx="621">
                  <c:v>6.21</c:v>
                </c:pt>
                <c:pt idx="622">
                  <c:v>6.22</c:v>
                </c:pt>
                <c:pt idx="623">
                  <c:v>6.23</c:v>
                </c:pt>
                <c:pt idx="624">
                  <c:v>6.24</c:v>
                </c:pt>
                <c:pt idx="625">
                  <c:v>6.25</c:v>
                </c:pt>
                <c:pt idx="626">
                  <c:v>6.26</c:v>
                </c:pt>
                <c:pt idx="627">
                  <c:v>6.2700000000000014</c:v>
                </c:pt>
                <c:pt idx="628">
                  <c:v>6.28</c:v>
                </c:pt>
                <c:pt idx="629">
                  <c:v>6.29</c:v>
                </c:pt>
                <c:pt idx="630">
                  <c:v>6.3</c:v>
                </c:pt>
                <c:pt idx="631">
                  <c:v>6.31</c:v>
                </c:pt>
                <c:pt idx="632">
                  <c:v>6.3199999999999985</c:v>
                </c:pt>
                <c:pt idx="633">
                  <c:v>6.33</c:v>
                </c:pt>
                <c:pt idx="634">
                  <c:v>6.34</c:v>
                </c:pt>
                <c:pt idx="635">
                  <c:v>6.35</c:v>
                </c:pt>
                <c:pt idx="636">
                  <c:v>6.3599999999999985</c:v>
                </c:pt>
                <c:pt idx="637">
                  <c:v>6.37</c:v>
                </c:pt>
                <c:pt idx="638">
                  <c:v>6.38</c:v>
                </c:pt>
                <c:pt idx="639">
                  <c:v>6.39</c:v>
                </c:pt>
                <c:pt idx="640">
                  <c:v>6.4</c:v>
                </c:pt>
                <c:pt idx="641">
                  <c:v>6.41</c:v>
                </c:pt>
                <c:pt idx="642">
                  <c:v>6.42</c:v>
                </c:pt>
                <c:pt idx="643">
                  <c:v>6.4300000000000024</c:v>
                </c:pt>
                <c:pt idx="644">
                  <c:v>6.44</c:v>
                </c:pt>
                <c:pt idx="645">
                  <c:v>6.45</c:v>
                </c:pt>
                <c:pt idx="646">
                  <c:v>6.46</c:v>
                </c:pt>
                <c:pt idx="647">
                  <c:v>6.4700000000000024</c:v>
                </c:pt>
                <c:pt idx="648">
                  <c:v>6.48</c:v>
                </c:pt>
                <c:pt idx="649">
                  <c:v>6.49</c:v>
                </c:pt>
                <c:pt idx="650">
                  <c:v>6.5</c:v>
                </c:pt>
                <c:pt idx="651">
                  <c:v>6.51</c:v>
                </c:pt>
                <c:pt idx="652">
                  <c:v>6.52</c:v>
                </c:pt>
                <c:pt idx="653">
                  <c:v>6.53</c:v>
                </c:pt>
                <c:pt idx="654">
                  <c:v>6.54</c:v>
                </c:pt>
                <c:pt idx="655">
                  <c:v>6.55</c:v>
                </c:pt>
                <c:pt idx="656">
                  <c:v>6.56</c:v>
                </c:pt>
                <c:pt idx="657">
                  <c:v>6.57</c:v>
                </c:pt>
                <c:pt idx="658">
                  <c:v>6.58</c:v>
                </c:pt>
                <c:pt idx="659">
                  <c:v>6.59</c:v>
                </c:pt>
                <c:pt idx="660">
                  <c:v>6.6</c:v>
                </c:pt>
                <c:pt idx="661">
                  <c:v>6.6099999999999985</c:v>
                </c:pt>
                <c:pt idx="662">
                  <c:v>6.6199999999999966</c:v>
                </c:pt>
                <c:pt idx="663">
                  <c:v>6.63</c:v>
                </c:pt>
                <c:pt idx="664">
                  <c:v>6.64</c:v>
                </c:pt>
                <c:pt idx="665">
                  <c:v>6.6499999999999995</c:v>
                </c:pt>
                <c:pt idx="666">
                  <c:v>6.6599999999999975</c:v>
                </c:pt>
                <c:pt idx="667">
                  <c:v>6.67</c:v>
                </c:pt>
                <c:pt idx="668">
                  <c:v>6.68</c:v>
                </c:pt>
                <c:pt idx="669">
                  <c:v>6.6899999999999995</c:v>
                </c:pt>
                <c:pt idx="670">
                  <c:v>6.7</c:v>
                </c:pt>
                <c:pt idx="671">
                  <c:v>6.71</c:v>
                </c:pt>
                <c:pt idx="672">
                  <c:v>6.72</c:v>
                </c:pt>
                <c:pt idx="673">
                  <c:v>6.73</c:v>
                </c:pt>
                <c:pt idx="674">
                  <c:v>6.74</c:v>
                </c:pt>
                <c:pt idx="675">
                  <c:v>6.75</c:v>
                </c:pt>
                <c:pt idx="676">
                  <c:v>6.76</c:v>
                </c:pt>
                <c:pt idx="677">
                  <c:v>6.7700000000000014</c:v>
                </c:pt>
                <c:pt idx="678">
                  <c:v>6.78</c:v>
                </c:pt>
                <c:pt idx="679">
                  <c:v>6.79</c:v>
                </c:pt>
                <c:pt idx="680">
                  <c:v>6.8</c:v>
                </c:pt>
                <c:pt idx="681">
                  <c:v>6.81</c:v>
                </c:pt>
                <c:pt idx="682">
                  <c:v>6.8199999999999985</c:v>
                </c:pt>
                <c:pt idx="683">
                  <c:v>6.83</c:v>
                </c:pt>
                <c:pt idx="684">
                  <c:v>6.84</c:v>
                </c:pt>
                <c:pt idx="685">
                  <c:v>6.85</c:v>
                </c:pt>
                <c:pt idx="686">
                  <c:v>6.8599999999999985</c:v>
                </c:pt>
                <c:pt idx="687">
                  <c:v>6.87</c:v>
                </c:pt>
                <c:pt idx="688">
                  <c:v>6.88</c:v>
                </c:pt>
                <c:pt idx="689">
                  <c:v>6.89</c:v>
                </c:pt>
                <c:pt idx="690">
                  <c:v>6.9</c:v>
                </c:pt>
                <c:pt idx="691">
                  <c:v>6.91</c:v>
                </c:pt>
                <c:pt idx="692">
                  <c:v>6.92</c:v>
                </c:pt>
                <c:pt idx="693">
                  <c:v>6.9300000000000024</c:v>
                </c:pt>
                <c:pt idx="694">
                  <c:v>6.94</c:v>
                </c:pt>
                <c:pt idx="695">
                  <c:v>6.95</c:v>
                </c:pt>
                <c:pt idx="696">
                  <c:v>6.96</c:v>
                </c:pt>
                <c:pt idx="697">
                  <c:v>6.9700000000000024</c:v>
                </c:pt>
                <c:pt idx="698">
                  <c:v>6.98</c:v>
                </c:pt>
                <c:pt idx="699">
                  <c:v>6.99</c:v>
                </c:pt>
                <c:pt idx="700">
                  <c:v>7</c:v>
                </c:pt>
                <c:pt idx="701">
                  <c:v>7.01</c:v>
                </c:pt>
                <c:pt idx="702">
                  <c:v>7.02</c:v>
                </c:pt>
                <c:pt idx="703">
                  <c:v>7.03</c:v>
                </c:pt>
                <c:pt idx="704">
                  <c:v>7.04</c:v>
                </c:pt>
                <c:pt idx="705">
                  <c:v>7.05</c:v>
                </c:pt>
                <c:pt idx="706">
                  <c:v>7.06</c:v>
                </c:pt>
                <c:pt idx="707">
                  <c:v>7.07</c:v>
                </c:pt>
                <c:pt idx="708">
                  <c:v>7.08</c:v>
                </c:pt>
                <c:pt idx="709">
                  <c:v>7.09</c:v>
                </c:pt>
                <c:pt idx="710">
                  <c:v>7.1</c:v>
                </c:pt>
                <c:pt idx="711">
                  <c:v>7.1099999999999985</c:v>
                </c:pt>
                <c:pt idx="712">
                  <c:v>7.1199999999999966</c:v>
                </c:pt>
                <c:pt idx="713">
                  <c:v>7.13</c:v>
                </c:pt>
                <c:pt idx="714">
                  <c:v>7.14</c:v>
                </c:pt>
                <c:pt idx="715">
                  <c:v>7.1499999999999995</c:v>
                </c:pt>
                <c:pt idx="716">
                  <c:v>7.1599999999999975</c:v>
                </c:pt>
                <c:pt idx="717">
                  <c:v>7.17</c:v>
                </c:pt>
                <c:pt idx="718">
                  <c:v>7.18</c:v>
                </c:pt>
                <c:pt idx="719">
                  <c:v>7.1899999999999995</c:v>
                </c:pt>
                <c:pt idx="720">
                  <c:v>7.2</c:v>
                </c:pt>
                <c:pt idx="721">
                  <c:v>7.21</c:v>
                </c:pt>
                <c:pt idx="722">
                  <c:v>7.22</c:v>
                </c:pt>
                <c:pt idx="723">
                  <c:v>7.23</c:v>
                </c:pt>
                <c:pt idx="724">
                  <c:v>7.24</c:v>
                </c:pt>
                <c:pt idx="725">
                  <c:v>7.25</c:v>
                </c:pt>
                <c:pt idx="726">
                  <c:v>7.26</c:v>
                </c:pt>
                <c:pt idx="727">
                  <c:v>7.2700000000000014</c:v>
                </c:pt>
                <c:pt idx="728">
                  <c:v>7.28</c:v>
                </c:pt>
                <c:pt idx="729">
                  <c:v>7.29</c:v>
                </c:pt>
                <c:pt idx="730">
                  <c:v>7.3</c:v>
                </c:pt>
                <c:pt idx="731">
                  <c:v>7.31</c:v>
                </c:pt>
                <c:pt idx="732">
                  <c:v>7.3199999999999985</c:v>
                </c:pt>
                <c:pt idx="733">
                  <c:v>7.33</c:v>
                </c:pt>
                <c:pt idx="734">
                  <c:v>7.34</c:v>
                </c:pt>
                <c:pt idx="735">
                  <c:v>7.35</c:v>
                </c:pt>
                <c:pt idx="736">
                  <c:v>7.3599999999999985</c:v>
                </c:pt>
                <c:pt idx="737">
                  <c:v>7.37</c:v>
                </c:pt>
                <c:pt idx="738">
                  <c:v>7.38</c:v>
                </c:pt>
                <c:pt idx="739">
                  <c:v>7.39</c:v>
                </c:pt>
                <c:pt idx="740">
                  <c:v>7.4</c:v>
                </c:pt>
                <c:pt idx="741">
                  <c:v>7.41</c:v>
                </c:pt>
                <c:pt idx="742">
                  <c:v>7.42</c:v>
                </c:pt>
                <c:pt idx="743">
                  <c:v>7.4300000000000024</c:v>
                </c:pt>
                <c:pt idx="744">
                  <c:v>7.44</c:v>
                </c:pt>
                <c:pt idx="745">
                  <c:v>7.45</c:v>
                </c:pt>
                <c:pt idx="746">
                  <c:v>7.46</c:v>
                </c:pt>
                <c:pt idx="747">
                  <c:v>7.4700000000000024</c:v>
                </c:pt>
                <c:pt idx="748">
                  <c:v>7.48</c:v>
                </c:pt>
                <c:pt idx="749">
                  <c:v>7.49</c:v>
                </c:pt>
                <c:pt idx="750">
                  <c:v>7.5</c:v>
                </c:pt>
                <c:pt idx="751">
                  <c:v>7.51</c:v>
                </c:pt>
                <c:pt idx="752">
                  <c:v>7.52</c:v>
                </c:pt>
                <c:pt idx="753">
                  <c:v>7.53</c:v>
                </c:pt>
                <c:pt idx="754">
                  <c:v>7.54</c:v>
                </c:pt>
                <c:pt idx="755">
                  <c:v>7.55</c:v>
                </c:pt>
                <c:pt idx="756">
                  <c:v>7.56</c:v>
                </c:pt>
                <c:pt idx="757">
                  <c:v>7.57</c:v>
                </c:pt>
                <c:pt idx="758">
                  <c:v>7.58</c:v>
                </c:pt>
                <c:pt idx="759">
                  <c:v>7.59</c:v>
                </c:pt>
                <c:pt idx="760">
                  <c:v>7.6</c:v>
                </c:pt>
                <c:pt idx="761">
                  <c:v>7.6099999999999985</c:v>
                </c:pt>
                <c:pt idx="762">
                  <c:v>7.6199999999999966</c:v>
                </c:pt>
                <c:pt idx="763">
                  <c:v>7.63</c:v>
                </c:pt>
                <c:pt idx="764">
                  <c:v>7.64</c:v>
                </c:pt>
                <c:pt idx="765">
                  <c:v>7.6499999999999995</c:v>
                </c:pt>
                <c:pt idx="766">
                  <c:v>7.6599999999999975</c:v>
                </c:pt>
                <c:pt idx="767">
                  <c:v>7.67</c:v>
                </c:pt>
                <c:pt idx="768">
                  <c:v>7.68</c:v>
                </c:pt>
                <c:pt idx="769">
                  <c:v>7.6899999999999995</c:v>
                </c:pt>
                <c:pt idx="770">
                  <c:v>7.7</c:v>
                </c:pt>
                <c:pt idx="771">
                  <c:v>7.71</c:v>
                </c:pt>
                <c:pt idx="772">
                  <c:v>7.72</c:v>
                </c:pt>
                <c:pt idx="773">
                  <c:v>7.73</c:v>
                </c:pt>
                <c:pt idx="774">
                  <c:v>7.74</c:v>
                </c:pt>
                <c:pt idx="775">
                  <c:v>7.75</c:v>
                </c:pt>
                <c:pt idx="776">
                  <c:v>7.76</c:v>
                </c:pt>
                <c:pt idx="777">
                  <c:v>7.7700000000000014</c:v>
                </c:pt>
                <c:pt idx="778">
                  <c:v>7.78</c:v>
                </c:pt>
                <c:pt idx="779">
                  <c:v>7.79</c:v>
                </c:pt>
                <c:pt idx="780">
                  <c:v>7.8</c:v>
                </c:pt>
                <c:pt idx="781">
                  <c:v>7.81</c:v>
                </c:pt>
                <c:pt idx="782">
                  <c:v>7.8199999999999985</c:v>
                </c:pt>
                <c:pt idx="783">
                  <c:v>7.83</c:v>
                </c:pt>
                <c:pt idx="784">
                  <c:v>7.84</c:v>
                </c:pt>
                <c:pt idx="785">
                  <c:v>7.85</c:v>
                </c:pt>
                <c:pt idx="786">
                  <c:v>7.8599999999999985</c:v>
                </c:pt>
                <c:pt idx="787">
                  <c:v>7.87</c:v>
                </c:pt>
                <c:pt idx="788">
                  <c:v>7.88</c:v>
                </c:pt>
                <c:pt idx="789">
                  <c:v>7.89</c:v>
                </c:pt>
                <c:pt idx="790">
                  <c:v>7.9</c:v>
                </c:pt>
                <c:pt idx="791">
                  <c:v>7.91</c:v>
                </c:pt>
                <c:pt idx="792">
                  <c:v>7.92</c:v>
                </c:pt>
                <c:pt idx="793">
                  <c:v>7.9300000000000024</c:v>
                </c:pt>
                <c:pt idx="794">
                  <c:v>7.94</c:v>
                </c:pt>
                <c:pt idx="795">
                  <c:v>7.95</c:v>
                </c:pt>
                <c:pt idx="796">
                  <c:v>7.96</c:v>
                </c:pt>
                <c:pt idx="797">
                  <c:v>7.9700000000000024</c:v>
                </c:pt>
                <c:pt idx="798">
                  <c:v>7.98</c:v>
                </c:pt>
                <c:pt idx="799">
                  <c:v>7.99</c:v>
                </c:pt>
                <c:pt idx="800">
                  <c:v>8</c:v>
                </c:pt>
                <c:pt idx="801">
                  <c:v>8.01</c:v>
                </c:pt>
                <c:pt idx="802">
                  <c:v>8.02</c:v>
                </c:pt>
                <c:pt idx="803">
                  <c:v>8.0300000000000011</c:v>
                </c:pt>
                <c:pt idx="804">
                  <c:v>8.0400000000000009</c:v>
                </c:pt>
                <c:pt idx="805">
                  <c:v>8.0500000000000007</c:v>
                </c:pt>
                <c:pt idx="806">
                  <c:v>8.0599990000000048</c:v>
                </c:pt>
                <c:pt idx="807">
                  <c:v>8.07</c:v>
                </c:pt>
                <c:pt idx="808">
                  <c:v>8.08</c:v>
                </c:pt>
                <c:pt idx="809">
                  <c:v>8.09</c:v>
                </c:pt>
                <c:pt idx="810">
                  <c:v>8.0999990000000004</c:v>
                </c:pt>
                <c:pt idx="811">
                  <c:v>8.11</c:v>
                </c:pt>
                <c:pt idx="812">
                  <c:v>8.120000000000001</c:v>
                </c:pt>
                <c:pt idx="813">
                  <c:v>8.1300000000000008</c:v>
                </c:pt>
                <c:pt idx="814">
                  <c:v>8.1399989999999995</c:v>
                </c:pt>
                <c:pt idx="815">
                  <c:v>8.15</c:v>
                </c:pt>
                <c:pt idx="816">
                  <c:v>8.16</c:v>
                </c:pt>
                <c:pt idx="817">
                  <c:v>8.17</c:v>
                </c:pt>
                <c:pt idx="818">
                  <c:v>8.1799990000000005</c:v>
                </c:pt>
                <c:pt idx="819">
                  <c:v>8.19</c:v>
                </c:pt>
                <c:pt idx="820">
                  <c:v>8.2000000000000011</c:v>
                </c:pt>
                <c:pt idx="821">
                  <c:v>8.2100000000000009</c:v>
                </c:pt>
                <c:pt idx="822">
                  <c:v>8.2199999999999989</c:v>
                </c:pt>
                <c:pt idx="823">
                  <c:v>8.23</c:v>
                </c:pt>
                <c:pt idx="824">
                  <c:v>8.24</c:v>
                </c:pt>
                <c:pt idx="825">
                  <c:v>8.25</c:v>
                </c:pt>
                <c:pt idx="826">
                  <c:v>8.26</c:v>
                </c:pt>
                <c:pt idx="827">
                  <c:v>8.27</c:v>
                </c:pt>
                <c:pt idx="828">
                  <c:v>8.2800000000000011</c:v>
                </c:pt>
                <c:pt idx="829">
                  <c:v>8.2900000000000009</c:v>
                </c:pt>
                <c:pt idx="830">
                  <c:v>8.3000000000000007</c:v>
                </c:pt>
                <c:pt idx="831">
                  <c:v>8.3099990000000048</c:v>
                </c:pt>
                <c:pt idx="832">
                  <c:v>8.32</c:v>
                </c:pt>
                <c:pt idx="833">
                  <c:v>8.33</c:v>
                </c:pt>
                <c:pt idx="834">
                  <c:v>8.34</c:v>
                </c:pt>
                <c:pt idx="835">
                  <c:v>8.3499990000000004</c:v>
                </c:pt>
                <c:pt idx="836">
                  <c:v>8.3600000000000048</c:v>
                </c:pt>
                <c:pt idx="837">
                  <c:v>8.3700000000000028</c:v>
                </c:pt>
                <c:pt idx="838">
                  <c:v>8.3800000000000008</c:v>
                </c:pt>
                <c:pt idx="839">
                  <c:v>8.3899990000000066</c:v>
                </c:pt>
                <c:pt idx="840">
                  <c:v>8.4</c:v>
                </c:pt>
                <c:pt idx="841">
                  <c:v>8.41</c:v>
                </c:pt>
                <c:pt idx="842">
                  <c:v>8.42</c:v>
                </c:pt>
                <c:pt idx="843">
                  <c:v>8.4299990000000005</c:v>
                </c:pt>
                <c:pt idx="844">
                  <c:v>8.44</c:v>
                </c:pt>
                <c:pt idx="845">
                  <c:v>8.4500000000000028</c:v>
                </c:pt>
                <c:pt idx="846">
                  <c:v>8.4600000000000026</c:v>
                </c:pt>
                <c:pt idx="847">
                  <c:v>8.4700000000000006</c:v>
                </c:pt>
                <c:pt idx="848">
                  <c:v>8.48</c:v>
                </c:pt>
                <c:pt idx="849">
                  <c:v>8.49</c:v>
                </c:pt>
                <c:pt idx="850">
                  <c:v>8.5</c:v>
                </c:pt>
                <c:pt idx="851">
                  <c:v>8.51</c:v>
                </c:pt>
                <c:pt idx="852">
                  <c:v>8.52</c:v>
                </c:pt>
                <c:pt idx="853">
                  <c:v>8.5300000000000011</c:v>
                </c:pt>
                <c:pt idx="854">
                  <c:v>8.5400000000000009</c:v>
                </c:pt>
                <c:pt idx="855">
                  <c:v>8.5500000000000007</c:v>
                </c:pt>
                <c:pt idx="856">
                  <c:v>8.5599990000000048</c:v>
                </c:pt>
                <c:pt idx="857">
                  <c:v>8.57</c:v>
                </c:pt>
                <c:pt idx="858">
                  <c:v>8.58</c:v>
                </c:pt>
                <c:pt idx="859">
                  <c:v>8.59</c:v>
                </c:pt>
                <c:pt idx="860">
                  <c:v>8.5999990000000004</c:v>
                </c:pt>
                <c:pt idx="861">
                  <c:v>8.61</c:v>
                </c:pt>
                <c:pt idx="862">
                  <c:v>8.620000000000001</c:v>
                </c:pt>
                <c:pt idx="863">
                  <c:v>8.6300000000000008</c:v>
                </c:pt>
                <c:pt idx="864">
                  <c:v>8.6399989999999995</c:v>
                </c:pt>
                <c:pt idx="865">
                  <c:v>8.65</c:v>
                </c:pt>
                <c:pt idx="866">
                  <c:v>8.66</c:v>
                </c:pt>
                <c:pt idx="867">
                  <c:v>8.67</c:v>
                </c:pt>
                <c:pt idx="868">
                  <c:v>8.6799990000000005</c:v>
                </c:pt>
                <c:pt idx="869">
                  <c:v>8.69</c:v>
                </c:pt>
                <c:pt idx="870">
                  <c:v>8.7000000000000011</c:v>
                </c:pt>
                <c:pt idx="871">
                  <c:v>8.7100000000000009</c:v>
                </c:pt>
                <c:pt idx="872">
                  <c:v>8.7199999999999989</c:v>
                </c:pt>
                <c:pt idx="873">
                  <c:v>8.73</c:v>
                </c:pt>
                <c:pt idx="874">
                  <c:v>8.74</c:v>
                </c:pt>
                <c:pt idx="875">
                  <c:v>8.75</c:v>
                </c:pt>
                <c:pt idx="876">
                  <c:v>8.76</c:v>
                </c:pt>
                <c:pt idx="877">
                  <c:v>8.77</c:v>
                </c:pt>
                <c:pt idx="878">
                  <c:v>8.7800000000000011</c:v>
                </c:pt>
                <c:pt idx="879">
                  <c:v>8.7900000000000009</c:v>
                </c:pt>
                <c:pt idx="880">
                  <c:v>8.8000000000000007</c:v>
                </c:pt>
                <c:pt idx="881">
                  <c:v>8.8099990000000048</c:v>
                </c:pt>
                <c:pt idx="882">
                  <c:v>8.82</c:v>
                </c:pt>
                <c:pt idx="883">
                  <c:v>8.83</c:v>
                </c:pt>
                <c:pt idx="884">
                  <c:v>8.84</c:v>
                </c:pt>
                <c:pt idx="885">
                  <c:v>8.8499990000000004</c:v>
                </c:pt>
                <c:pt idx="886">
                  <c:v>8.8600000000000048</c:v>
                </c:pt>
                <c:pt idx="887">
                  <c:v>8.8700000000000028</c:v>
                </c:pt>
                <c:pt idx="888">
                  <c:v>8.8800000000000008</c:v>
                </c:pt>
                <c:pt idx="889">
                  <c:v>8.8899990000000066</c:v>
                </c:pt>
                <c:pt idx="890">
                  <c:v>8.9</c:v>
                </c:pt>
                <c:pt idx="891">
                  <c:v>8.91</c:v>
                </c:pt>
                <c:pt idx="892">
                  <c:v>8.92</c:v>
                </c:pt>
                <c:pt idx="893">
                  <c:v>8.9299990000000005</c:v>
                </c:pt>
                <c:pt idx="894">
                  <c:v>8.94</c:v>
                </c:pt>
                <c:pt idx="895">
                  <c:v>8.9500000000000028</c:v>
                </c:pt>
                <c:pt idx="896">
                  <c:v>8.9600000000000026</c:v>
                </c:pt>
                <c:pt idx="897">
                  <c:v>8.9700000000000006</c:v>
                </c:pt>
                <c:pt idx="898">
                  <c:v>8.98</c:v>
                </c:pt>
                <c:pt idx="899">
                  <c:v>8.99</c:v>
                </c:pt>
                <c:pt idx="900">
                  <c:v>9</c:v>
                </c:pt>
                <c:pt idx="901">
                  <c:v>9.01</c:v>
                </c:pt>
                <c:pt idx="902">
                  <c:v>9.02</c:v>
                </c:pt>
                <c:pt idx="903">
                  <c:v>9.0300000000000011</c:v>
                </c:pt>
                <c:pt idx="904">
                  <c:v>9.0400000000000009</c:v>
                </c:pt>
                <c:pt idx="905">
                  <c:v>9.0500000000000007</c:v>
                </c:pt>
                <c:pt idx="906">
                  <c:v>9.0599990000000048</c:v>
                </c:pt>
                <c:pt idx="907">
                  <c:v>9.07</c:v>
                </c:pt>
                <c:pt idx="908">
                  <c:v>9.08</c:v>
                </c:pt>
                <c:pt idx="909">
                  <c:v>9.09</c:v>
                </c:pt>
                <c:pt idx="910">
                  <c:v>9.0999990000000004</c:v>
                </c:pt>
                <c:pt idx="911">
                  <c:v>9.11</c:v>
                </c:pt>
                <c:pt idx="912">
                  <c:v>9.120000000000001</c:v>
                </c:pt>
                <c:pt idx="913">
                  <c:v>9.1300000000000008</c:v>
                </c:pt>
                <c:pt idx="914">
                  <c:v>9.1399989999999995</c:v>
                </c:pt>
                <c:pt idx="915">
                  <c:v>9.15</c:v>
                </c:pt>
                <c:pt idx="916">
                  <c:v>9.16</c:v>
                </c:pt>
                <c:pt idx="917">
                  <c:v>9.17</c:v>
                </c:pt>
                <c:pt idx="918">
                  <c:v>9.1799990000000005</c:v>
                </c:pt>
                <c:pt idx="919">
                  <c:v>9.19</c:v>
                </c:pt>
                <c:pt idx="920">
                  <c:v>9.2000000000000011</c:v>
                </c:pt>
                <c:pt idx="921">
                  <c:v>9.2100000000000009</c:v>
                </c:pt>
                <c:pt idx="922">
                  <c:v>9.2199999999999989</c:v>
                </c:pt>
                <c:pt idx="923">
                  <c:v>9.23</c:v>
                </c:pt>
                <c:pt idx="924">
                  <c:v>9.24</c:v>
                </c:pt>
                <c:pt idx="925">
                  <c:v>9.25</c:v>
                </c:pt>
                <c:pt idx="926">
                  <c:v>9.26</c:v>
                </c:pt>
                <c:pt idx="927">
                  <c:v>9.27</c:v>
                </c:pt>
                <c:pt idx="928">
                  <c:v>9.2800000000000011</c:v>
                </c:pt>
                <c:pt idx="929">
                  <c:v>9.2900000000000009</c:v>
                </c:pt>
                <c:pt idx="930">
                  <c:v>9.3000000000000007</c:v>
                </c:pt>
                <c:pt idx="931">
                  <c:v>9.3099990000000048</c:v>
                </c:pt>
                <c:pt idx="932">
                  <c:v>9.32</c:v>
                </c:pt>
                <c:pt idx="933">
                  <c:v>9.33</c:v>
                </c:pt>
                <c:pt idx="934">
                  <c:v>9.34</c:v>
                </c:pt>
                <c:pt idx="935">
                  <c:v>9.3499990000000004</c:v>
                </c:pt>
                <c:pt idx="936">
                  <c:v>9.3600000000000048</c:v>
                </c:pt>
                <c:pt idx="937">
                  <c:v>9.3700000000000028</c:v>
                </c:pt>
                <c:pt idx="938">
                  <c:v>9.3800000000000008</c:v>
                </c:pt>
                <c:pt idx="939">
                  <c:v>9.3899990000000066</c:v>
                </c:pt>
                <c:pt idx="940">
                  <c:v>9.4</c:v>
                </c:pt>
                <c:pt idx="941">
                  <c:v>9.41</c:v>
                </c:pt>
                <c:pt idx="942">
                  <c:v>9.42</c:v>
                </c:pt>
                <c:pt idx="943">
                  <c:v>9.4299990000000005</c:v>
                </c:pt>
                <c:pt idx="944">
                  <c:v>9.44</c:v>
                </c:pt>
                <c:pt idx="945">
                  <c:v>9.4500000000000028</c:v>
                </c:pt>
                <c:pt idx="946">
                  <c:v>9.4600000000000026</c:v>
                </c:pt>
                <c:pt idx="947">
                  <c:v>9.4699990000000067</c:v>
                </c:pt>
                <c:pt idx="948">
                  <c:v>9.48</c:v>
                </c:pt>
                <c:pt idx="949">
                  <c:v>9.49</c:v>
                </c:pt>
                <c:pt idx="950">
                  <c:v>9.5</c:v>
                </c:pt>
                <c:pt idx="951">
                  <c:v>9.51</c:v>
                </c:pt>
                <c:pt idx="952">
                  <c:v>9.52</c:v>
                </c:pt>
                <c:pt idx="953">
                  <c:v>9.5300000000000011</c:v>
                </c:pt>
                <c:pt idx="954">
                  <c:v>9.5400000000000009</c:v>
                </c:pt>
                <c:pt idx="955">
                  <c:v>9.5500000000000007</c:v>
                </c:pt>
                <c:pt idx="956">
                  <c:v>9.5599990000000048</c:v>
                </c:pt>
                <c:pt idx="957">
                  <c:v>9.57</c:v>
                </c:pt>
                <c:pt idx="958">
                  <c:v>9.58</c:v>
                </c:pt>
                <c:pt idx="959">
                  <c:v>9.59</c:v>
                </c:pt>
                <c:pt idx="960">
                  <c:v>9.5999990000000004</c:v>
                </c:pt>
                <c:pt idx="961">
                  <c:v>9.61</c:v>
                </c:pt>
                <c:pt idx="962">
                  <c:v>9.620000000000001</c:v>
                </c:pt>
                <c:pt idx="963">
                  <c:v>9.6300000000000008</c:v>
                </c:pt>
                <c:pt idx="964">
                  <c:v>9.6399989999999995</c:v>
                </c:pt>
                <c:pt idx="965">
                  <c:v>9.65</c:v>
                </c:pt>
                <c:pt idx="966">
                  <c:v>9.66</c:v>
                </c:pt>
                <c:pt idx="967">
                  <c:v>9.67</c:v>
                </c:pt>
                <c:pt idx="968">
                  <c:v>9.6799990000000005</c:v>
                </c:pt>
                <c:pt idx="969">
                  <c:v>9.69</c:v>
                </c:pt>
                <c:pt idx="970">
                  <c:v>9.7000000000000011</c:v>
                </c:pt>
                <c:pt idx="971">
                  <c:v>9.7100000000000009</c:v>
                </c:pt>
                <c:pt idx="972">
                  <c:v>9.7199989999999996</c:v>
                </c:pt>
                <c:pt idx="973">
                  <c:v>9.73</c:v>
                </c:pt>
                <c:pt idx="974">
                  <c:v>9.74</c:v>
                </c:pt>
                <c:pt idx="975">
                  <c:v>9.75</c:v>
                </c:pt>
                <c:pt idx="976">
                  <c:v>9.76</c:v>
                </c:pt>
                <c:pt idx="977">
                  <c:v>9.77</c:v>
                </c:pt>
                <c:pt idx="978">
                  <c:v>9.7800000000000011</c:v>
                </c:pt>
                <c:pt idx="979">
                  <c:v>9.7900000000000009</c:v>
                </c:pt>
                <c:pt idx="980">
                  <c:v>9.8000000000000007</c:v>
                </c:pt>
                <c:pt idx="981">
                  <c:v>9.8099990000000048</c:v>
                </c:pt>
                <c:pt idx="982">
                  <c:v>9.82</c:v>
                </c:pt>
                <c:pt idx="983">
                  <c:v>9.83</c:v>
                </c:pt>
                <c:pt idx="984">
                  <c:v>9.84</c:v>
                </c:pt>
                <c:pt idx="985">
                  <c:v>9.8499990000000004</c:v>
                </c:pt>
                <c:pt idx="986">
                  <c:v>9.8600000000000048</c:v>
                </c:pt>
                <c:pt idx="987">
                  <c:v>9.8700000000000028</c:v>
                </c:pt>
                <c:pt idx="988">
                  <c:v>9.8800000000000008</c:v>
                </c:pt>
                <c:pt idx="989">
                  <c:v>9.8899990000000066</c:v>
                </c:pt>
                <c:pt idx="990">
                  <c:v>9.9</c:v>
                </c:pt>
                <c:pt idx="991">
                  <c:v>9.91</c:v>
                </c:pt>
                <c:pt idx="992">
                  <c:v>9.92</c:v>
                </c:pt>
                <c:pt idx="993">
                  <c:v>9.9299990000000005</c:v>
                </c:pt>
                <c:pt idx="994">
                  <c:v>9.94</c:v>
                </c:pt>
                <c:pt idx="995">
                  <c:v>9.9500000000000028</c:v>
                </c:pt>
                <c:pt idx="996">
                  <c:v>9.9600000000000026</c:v>
                </c:pt>
                <c:pt idx="997">
                  <c:v>9.9699990000000067</c:v>
                </c:pt>
                <c:pt idx="998">
                  <c:v>9.98</c:v>
                </c:pt>
                <c:pt idx="999">
                  <c:v>9.99</c:v>
                </c:pt>
                <c:pt idx="1000">
                  <c:v>10</c:v>
                </c:pt>
              </c:numCache>
            </c:numRef>
          </c:xVal>
          <c:yVal>
            <c:numRef>
              <c:f>'result3-0'!$G$1:$G$1001</c:f>
              <c:numCache>
                <c:formatCode>General</c:formatCode>
                <c:ptCount val="1001"/>
                <c:pt idx="0">
                  <c:v>99.999022999999994</c:v>
                </c:pt>
                <c:pt idx="1">
                  <c:v>99.997062999999997</c:v>
                </c:pt>
                <c:pt idx="2">
                  <c:v>99.994125000000096</c:v>
                </c:pt>
                <c:pt idx="3">
                  <c:v>99.990204000000077</c:v>
                </c:pt>
                <c:pt idx="4">
                  <c:v>99.98530599999998</c:v>
                </c:pt>
                <c:pt idx="5">
                  <c:v>99.979430999999948</c:v>
                </c:pt>
                <c:pt idx="6">
                  <c:v>99.972579999999979</c:v>
                </c:pt>
                <c:pt idx="7">
                  <c:v>99.964752000000004</c:v>
                </c:pt>
                <c:pt idx="8">
                  <c:v>99.955956</c:v>
                </c:pt>
                <c:pt idx="9">
                  <c:v>99.946181999999993</c:v>
                </c:pt>
                <c:pt idx="10">
                  <c:v>99.93544</c:v>
                </c:pt>
                <c:pt idx="11">
                  <c:v>99.92372899999998</c:v>
                </c:pt>
                <c:pt idx="12">
                  <c:v>99.911049000000077</c:v>
                </c:pt>
                <c:pt idx="13">
                  <c:v>99.897407999999999</c:v>
                </c:pt>
                <c:pt idx="14">
                  <c:v>99.882804999999948</c:v>
                </c:pt>
                <c:pt idx="15">
                  <c:v>99.867241000000007</c:v>
                </c:pt>
                <c:pt idx="16">
                  <c:v>99.850723000000002</c:v>
                </c:pt>
                <c:pt idx="17">
                  <c:v>99.833252000000002</c:v>
                </c:pt>
                <c:pt idx="18">
                  <c:v>99.814835000000002</c:v>
                </c:pt>
                <c:pt idx="19">
                  <c:v>99.795470999999978</c:v>
                </c:pt>
                <c:pt idx="20">
                  <c:v>99.77516199999998</c:v>
                </c:pt>
                <c:pt idx="21">
                  <c:v>99.753913999999995</c:v>
                </c:pt>
                <c:pt idx="22">
                  <c:v>99.731735</c:v>
                </c:pt>
                <c:pt idx="23">
                  <c:v>99.708625999999995</c:v>
                </c:pt>
                <c:pt idx="24">
                  <c:v>99.684585999999982</c:v>
                </c:pt>
                <c:pt idx="25">
                  <c:v>99.659621999999999</c:v>
                </c:pt>
                <c:pt idx="26">
                  <c:v>99.633742999999896</c:v>
                </c:pt>
                <c:pt idx="27">
                  <c:v>99.606949</c:v>
                </c:pt>
                <c:pt idx="28">
                  <c:v>99.579246999999981</c:v>
                </c:pt>
                <c:pt idx="29">
                  <c:v>99.550644000000005</c:v>
                </c:pt>
                <c:pt idx="30">
                  <c:v>99.521141</c:v>
                </c:pt>
                <c:pt idx="31">
                  <c:v>99.490746000000001</c:v>
                </c:pt>
                <c:pt idx="32">
                  <c:v>99.459464999999994</c:v>
                </c:pt>
                <c:pt idx="33">
                  <c:v>99.42729900000009</c:v>
                </c:pt>
                <c:pt idx="34">
                  <c:v>99.394256999999996</c:v>
                </c:pt>
                <c:pt idx="35">
                  <c:v>99.360343999999998</c:v>
                </c:pt>
                <c:pt idx="36">
                  <c:v>99.325569000000002</c:v>
                </c:pt>
                <c:pt idx="37">
                  <c:v>99.289931999999979</c:v>
                </c:pt>
                <c:pt idx="38">
                  <c:v>99.253440999999981</c:v>
                </c:pt>
                <c:pt idx="39">
                  <c:v>99.216103000000075</c:v>
                </c:pt>
                <c:pt idx="40">
                  <c:v>99.177925000000002</c:v>
                </c:pt>
                <c:pt idx="41">
                  <c:v>99.13891599999998</c:v>
                </c:pt>
                <c:pt idx="42">
                  <c:v>99.099074999999999</c:v>
                </c:pt>
                <c:pt idx="43">
                  <c:v>99.058417999999989</c:v>
                </c:pt>
                <c:pt idx="44">
                  <c:v>99.016945000000007</c:v>
                </c:pt>
                <c:pt idx="45">
                  <c:v>98.974663000000078</c:v>
                </c:pt>
                <c:pt idx="46">
                  <c:v>98.931579999999997</c:v>
                </c:pt>
                <c:pt idx="47">
                  <c:v>98.887703000000002</c:v>
                </c:pt>
                <c:pt idx="48">
                  <c:v>98.843040000000002</c:v>
                </c:pt>
                <c:pt idx="49">
                  <c:v>98.797591999999995</c:v>
                </c:pt>
                <c:pt idx="50">
                  <c:v>98.751373000000001</c:v>
                </c:pt>
                <c:pt idx="51">
                  <c:v>98.704384000000005</c:v>
                </c:pt>
                <c:pt idx="52">
                  <c:v>98.656638999999942</c:v>
                </c:pt>
                <c:pt idx="53">
                  <c:v>98.608138999999895</c:v>
                </c:pt>
                <c:pt idx="54">
                  <c:v>98.558898999999926</c:v>
                </c:pt>
                <c:pt idx="55">
                  <c:v>98.508919000000006</c:v>
                </c:pt>
                <c:pt idx="56">
                  <c:v>98.458206000000004</c:v>
                </c:pt>
                <c:pt idx="57">
                  <c:v>98.406775999999979</c:v>
                </c:pt>
                <c:pt idx="58">
                  <c:v>98.35463</c:v>
                </c:pt>
                <c:pt idx="59">
                  <c:v>98.301772999999926</c:v>
                </c:pt>
                <c:pt idx="60">
                  <c:v>98.248215000000059</c:v>
                </c:pt>
                <c:pt idx="61">
                  <c:v>98.193961999999999</c:v>
                </c:pt>
                <c:pt idx="62">
                  <c:v>98.13902299999998</c:v>
                </c:pt>
                <c:pt idx="63">
                  <c:v>98.083411999999981</c:v>
                </c:pt>
                <c:pt idx="64">
                  <c:v>98.02713</c:v>
                </c:pt>
                <c:pt idx="65">
                  <c:v>97.970184000000003</c:v>
                </c:pt>
                <c:pt idx="66">
                  <c:v>97.912582</c:v>
                </c:pt>
                <c:pt idx="67">
                  <c:v>97.854331999999943</c:v>
                </c:pt>
                <c:pt idx="68">
                  <c:v>97.795440999999983</c:v>
                </c:pt>
                <c:pt idx="69">
                  <c:v>97.735916000000003</c:v>
                </c:pt>
                <c:pt idx="70">
                  <c:v>97.675765999999896</c:v>
                </c:pt>
                <c:pt idx="71">
                  <c:v>97.614998</c:v>
                </c:pt>
                <c:pt idx="72">
                  <c:v>97.553618999999998</c:v>
                </c:pt>
                <c:pt idx="73">
                  <c:v>97.491637999999995</c:v>
                </c:pt>
                <c:pt idx="74">
                  <c:v>97.429062000000002</c:v>
                </c:pt>
                <c:pt idx="75">
                  <c:v>97.365897999999959</c:v>
                </c:pt>
                <c:pt idx="76">
                  <c:v>97.302146999999948</c:v>
                </c:pt>
                <c:pt idx="77">
                  <c:v>97.237823000000077</c:v>
                </c:pt>
                <c:pt idx="78">
                  <c:v>97.172934999999896</c:v>
                </c:pt>
                <c:pt idx="79">
                  <c:v>97.107490999999982</c:v>
                </c:pt>
                <c:pt idx="80">
                  <c:v>97.041488999999999</c:v>
                </c:pt>
                <c:pt idx="81">
                  <c:v>96.974945000000005</c:v>
                </c:pt>
                <c:pt idx="82">
                  <c:v>96.907866999999996</c:v>
                </c:pt>
                <c:pt idx="83">
                  <c:v>96.840255999999997</c:v>
                </c:pt>
                <c:pt idx="84">
                  <c:v>96.772125000000003</c:v>
                </c:pt>
                <c:pt idx="85">
                  <c:v>96.703475999999981</c:v>
                </c:pt>
                <c:pt idx="86">
                  <c:v>96.634315000000001</c:v>
                </c:pt>
                <c:pt idx="87">
                  <c:v>96.564659000000077</c:v>
                </c:pt>
                <c:pt idx="88">
                  <c:v>96.494507000000027</c:v>
                </c:pt>
                <c:pt idx="89">
                  <c:v>96.423866000000004</c:v>
                </c:pt>
                <c:pt idx="90">
                  <c:v>96.352744999999942</c:v>
                </c:pt>
                <c:pt idx="91">
                  <c:v>96.281150999999994</c:v>
                </c:pt>
                <c:pt idx="92">
                  <c:v>96.209084000000004</c:v>
                </c:pt>
                <c:pt idx="93">
                  <c:v>96.136559000000005</c:v>
                </c:pt>
                <c:pt idx="94">
                  <c:v>96.063575999999998</c:v>
                </c:pt>
                <c:pt idx="95">
                  <c:v>95.990150000000057</c:v>
                </c:pt>
                <c:pt idx="96">
                  <c:v>95.916283000000078</c:v>
                </c:pt>
                <c:pt idx="97">
                  <c:v>95.841980000000007</c:v>
                </c:pt>
                <c:pt idx="98">
                  <c:v>95.767250000000075</c:v>
                </c:pt>
                <c:pt idx="99">
                  <c:v>95.69210099999998</c:v>
                </c:pt>
                <c:pt idx="100">
                  <c:v>95.616530999999981</c:v>
                </c:pt>
                <c:pt idx="101">
                  <c:v>95.540558000000004</c:v>
                </c:pt>
                <c:pt idx="102">
                  <c:v>95.464180000000027</c:v>
                </c:pt>
                <c:pt idx="103">
                  <c:v>95.387405000000001</c:v>
                </c:pt>
                <c:pt idx="104">
                  <c:v>95.310242000000002</c:v>
                </c:pt>
                <c:pt idx="105">
                  <c:v>95.232688999999979</c:v>
                </c:pt>
                <c:pt idx="106">
                  <c:v>95.154761999999948</c:v>
                </c:pt>
                <c:pt idx="107">
                  <c:v>95.076461999999978</c:v>
                </c:pt>
                <c:pt idx="108">
                  <c:v>94.997794999999996</c:v>
                </c:pt>
                <c:pt idx="109">
                  <c:v>94.918762000000001</c:v>
                </c:pt>
                <c:pt idx="110">
                  <c:v>94.839377999999925</c:v>
                </c:pt>
                <c:pt idx="111">
                  <c:v>94.759643999999994</c:v>
                </c:pt>
                <c:pt idx="112">
                  <c:v>94.679564999999982</c:v>
                </c:pt>
                <c:pt idx="113">
                  <c:v>94.599143999999995</c:v>
                </c:pt>
                <c:pt idx="114">
                  <c:v>94.518394000000001</c:v>
                </c:pt>
                <c:pt idx="115">
                  <c:v>94.437316999999993</c:v>
                </c:pt>
                <c:pt idx="116">
                  <c:v>94.355919</c:v>
                </c:pt>
                <c:pt idx="117">
                  <c:v>94.274199999999993</c:v>
                </c:pt>
                <c:pt idx="118">
                  <c:v>94.192169000000007</c:v>
                </c:pt>
                <c:pt idx="119">
                  <c:v>94.109832999999895</c:v>
                </c:pt>
                <c:pt idx="120">
                  <c:v>94.027191000000002</c:v>
                </c:pt>
                <c:pt idx="121">
                  <c:v>93.944252000000077</c:v>
                </c:pt>
                <c:pt idx="122">
                  <c:v>93.86102300000006</c:v>
                </c:pt>
                <c:pt idx="123">
                  <c:v>93.777503999999993</c:v>
                </c:pt>
                <c:pt idx="124">
                  <c:v>93.693702999999942</c:v>
                </c:pt>
                <c:pt idx="125">
                  <c:v>93.609627000000003</c:v>
                </c:pt>
                <c:pt idx="126">
                  <c:v>93.525275999999948</c:v>
                </c:pt>
                <c:pt idx="127">
                  <c:v>93.440658999999997</c:v>
                </c:pt>
                <c:pt idx="128">
                  <c:v>93.355773999999926</c:v>
                </c:pt>
                <c:pt idx="129">
                  <c:v>93.270629999999997</c:v>
                </c:pt>
                <c:pt idx="130">
                  <c:v>93.18523399999998</c:v>
                </c:pt>
                <c:pt idx="131">
                  <c:v>93.099586000000002</c:v>
                </c:pt>
                <c:pt idx="132">
                  <c:v>93.013695000000027</c:v>
                </c:pt>
                <c:pt idx="133">
                  <c:v>92.927559000000059</c:v>
                </c:pt>
                <c:pt idx="134">
                  <c:v>92.841187000000005</c:v>
                </c:pt>
                <c:pt idx="135">
                  <c:v>92.754577999999981</c:v>
                </c:pt>
                <c:pt idx="136">
                  <c:v>92.667739999999981</c:v>
                </c:pt>
                <c:pt idx="137">
                  <c:v>92.580673000000004</c:v>
                </c:pt>
                <c:pt idx="138">
                  <c:v>92.493385000000004</c:v>
                </c:pt>
                <c:pt idx="139">
                  <c:v>92.405884</c:v>
                </c:pt>
                <c:pt idx="140">
                  <c:v>92.318168999999983</c:v>
                </c:pt>
                <c:pt idx="141">
                  <c:v>92.230239999999995</c:v>
                </c:pt>
                <c:pt idx="142">
                  <c:v>92.142105000000001</c:v>
                </c:pt>
                <c:pt idx="143">
                  <c:v>92.053764000000001</c:v>
                </c:pt>
                <c:pt idx="144">
                  <c:v>91.965225000000075</c:v>
                </c:pt>
                <c:pt idx="145">
                  <c:v>91.876487999999895</c:v>
                </c:pt>
                <c:pt idx="146">
                  <c:v>91.787560000000056</c:v>
                </c:pt>
                <c:pt idx="147">
                  <c:v>91.698440999999988</c:v>
                </c:pt>
                <c:pt idx="148">
                  <c:v>91.609137999999959</c:v>
                </c:pt>
                <c:pt idx="149">
                  <c:v>91.519653000000091</c:v>
                </c:pt>
                <c:pt idx="150">
                  <c:v>91.429992999999982</c:v>
                </c:pt>
                <c:pt idx="151">
                  <c:v>91.340148999999982</c:v>
                </c:pt>
                <c:pt idx="152">
                  <c:v>91.250136999999981</c:v>
                </c:pt>
                <c:pt idx="153">
                  <c:v>91.159957999999989</c:v>
                </c:pt>
                <c:pt idx="154">
                  <c:v>91.069610999999995</c:v>
                </c:pt>
                <c:pt idx="155">
                  <c:v>90.979095000000001</c:v>
                </c:pt>
                <c:pt idx="156">
                  <c:v>90.888419999999982</c:v>
                </c:pt>
                <c:pt idx="157">
                  <c:v>90.797585000000026</c:v>
                </c:pt>
                <c:pt idx="158">
                  <c:v>90.706596000000005</c:v>
                </c:pt>
                <c:pt idx="159">
                  <c:v>90.61545599999998</c:v>
                </c:pt>
                <c:pt idx="160">
                  <c:v>90.524170000000012</c:v>
                </c:pt>
                <c:pt idx="161">
                  <c:v>90.432731999999959</c:v>
                </c:pt>
                <c:pt idx="162">
                  <c:v>90.341156000000026</c:v>
                </c:pt>
                <c:pt idx="163">
                  <c:v>90.249435000000005</c:v>
                </c:pt>
                <c:pt idx="164">
                  <c:v>90.157577999999958</c:v>
                </c:pt>
                <c:pt idx="165">
                  <c:v>90.065581999999978</c:v>
                </c:pt>
                <c:pt idx="166">
                  <c:v>89.97345</c:v>
                </c:pt>
                <c:pt idx="167">
                  <c:v>89.881186999999983</c:v>
                </c:pt>
                <c:pt idx="168">
                  <c:v>89.788794999999979</c:v>
                </c:pt>
                <c:pt idx="169">
                  <c:v>89.696280999999999</c:v>
                </c:pt>
                <c:pt idx="170">
                  <c:v>89.603645</c:v>
                </c:pt>
                <c:pt idx="171">
                  <c:v>89.510886999999983</c:v>
                </c:pt>
                <c:pt idx="172">
                  <c:v>89.418007000000003</c:v>
                </c:pt>
                <c:pt idx="173">
                  <c:v>89.325011999999958</c:v>
                </c:pt>
                <c:pt idx="174">
                  <c:v>89.231894999999994</c:v>
                </c:pt>
                <c:pt idx="175">
                  <c:v>89.138671999999943</c:v>
                </c:pt>
                <c:pt idx="176">
                  <c:v>89.045333999999983</c:v>
                </c:pt>
                <c:pt idx="177">
                  <c:v>88.95188899999998</c:v>
                </c:pt>
                <c:pt idx="178">
                  <c:v>88.858336999999906</c:v>
                </c:pt>
                <c:pt idx="179">
                  <c:v>88.764679000000058</c:v>
                </c:pt>
                <c:pt idx="180">
                  <c:v>88.670920999999979</c:v>
                </c:pt>
                <c:pt idx="181">
                  <c:v>88.577056999999982</c:v>
                </c:pt>
                <c:pt idx="182">
                  <c:v>88.483092999999982</c:v>
                </c:pt>
                <c:pt idx="183">
                  <c:v>88.389037999999942</c:v>
                </c:pt>
                <c:pt idx="184">
                  <c:v>88.294883999999996</c:v>
                </c:pt>
                <c:pt idx="185">
                  <c:v>88.200637999999998</c:v>
                </c:pt>
                <c:pt idx="186">
                  <c:v>88.10629999999999</c:v>
                </c:pt>
                <c:pt idx="187">
                  <c:v>88.011870999999999</c:v>
                </c:pt>
                <c:pt idx="188">
                  <c:v>87.917357999999993</c:v>
                </c:pt>
                <c:pt idx="189">
                  <c:v>87.822753999999989</c:v>
                </c:pt>
                <c:pt idx="190">
                  <c:v>87.728065000000001</c:v>
                </c:pt>
                <c:pt idx="191">
                  <c:v>87.633292999999981</c:v>
                </c:pt>
                <c:pt idx="192">
                  <c:v>87.538436999999988</c:v>
                </c:pt>
                <c:pt idx="193">
                  <c:v>87.443504000000075</c:v>
                </c:pt>
                <c:pt idx="194">
                  <c:v>87.348495</c:v>
                </c:pt>
                <c:pt idx="195">
                  <c:v>87.253403000000006</c:v>
                </c:pt>
                <c:pt idx="196">
                  <c:v>87.158233999999979</c:v>
                </c:pt>
                <c:pt idx="197">
                  <c:v>87.062995999999998</c:v>
                </c:pt>
                <c:pt idx="198">
                  <c:v>86.967681999999996</c:v>
                </c:pt>
                <c:pt idx="199">
                  <c:v>86.872298999999941</c:v>
                </c:pt>
                <c:pt idx="200">
                  <c:v>86.776847999999958</c:v>
                </c:pt>
                <c:pt idx="201">
                  <c:v>86.681327999999979</c:v>
                </c:pt>
                <c:pt idx="202">
                  <c:v>86.585738999999904</c:v>
                </c:pt>
                <c:pt idx="203">
                  <c:v>86.490082000000001</c:v>
                </c:pt>
                <c:pt idx="204">
                  <c:v>86.394362999999998</c:v>
                </c:pt>
                <c:pt idx="205">
                  <c:v>86.298575999999983</c:v>
                </c:pt>
                <c:pt idx="206">
                  <c:v>86.202727999999979</c:v>
                </c:pt>
                <c:pt idx="207">
                  <c:v>86.106819000000002</c:v>
                </c:pt>
                <c:pt idx="208">
                  <c:v>86.010848999999979</c:v>
                </c:pt>
                <c:pt idx="209">
                  <c:v>85.914817999999997</c:v>
                </c:pt>
                <c:pt idx="210">
                  <c:v>85.818732999999895</c:v>
                </c:pt>
                <c:pt idx="211">
                  <c:v>85.722587999999988</c:v>
                </c:pt>
                <c:pt idx="212">
                  <c:v>85.626388999999918</c:v>
                </c:pt>
                <c:pt idx="213">
                  <c:v>85.530135999999999</c:v>
                </c:pt>
                <c:pt idx="214">
                  <c:v>85.43383</c:v>
                </c:pt>
                <c:pt idx="215">
                  <c:v>85.337470999999979</c:v>
                </c:pt>
                <c:pt idx="216">
                  <c:v>85.241057999999995</c:v>
                </c:pt>
                <c:pt idx="217">
                  <c:v>85.144599999999997</c:v>
                </c:pt>
                <c:pt idx="218">
                  <c:v>85.048087999999979</c:v>
                </c:pt>
                <c:pt idx="219">
                  <c:v>84.951530000000005</c:v>
                </c:pt>
                <c:pt idx="220">
                  <c:v>84.854918999999981</c:v>
                </c:pt>
                <c:pt idx="221">
                  <c:v>84.758262999999999</c:v>
                </c:pt>
                <c:pt idx="222">
                  <c:v>84.661559999999994</c:v>
                </c:pt>
                <c:pt idx="223">
                  <c:v>84.564812000000003</c:v>
                </c:pt>
                <c:pt idx="224">
                  <c:v>84.468024999999997</c:v>
                </c:pt>
                <c:pt idx="225">
                  <c:v>84.371193000000005</c:v>
                </c:pt>
                <c:pt idx="226">
                  <c:v>84.274315000000001</c:v>
                </c:pt>
                <c:pt idx="227">
                  <c:v>84.177398999999895</c:v>
                </c:pt>
                <c:pt idx="228">
                  <c:v>84.080444</c:v>
                </c:pt>
                <c:pt idx="229">
                  <c:v>83.983444000000006</c:v>
                </c:pt>
                <c:pt idx="230">
                  <c:v>83.88640599999998</c:v>
                </c:pt>
                <c:pt idx="231">
                  <c:v>83.789329999999993</c:v>
                </c:pt>
                <c:pt idx="232">
                  <c:v>83.692215000000004</c:v>
                </c:pt>
                <c:pt idx="233">
                  <c:v>83.595069999999993</c:v>
                </c:pt>
                <c:pt idx="234">
                  <c:v>83.497887000000006</c:v>
                </c:pt>
                <c:pt idx="235">
                  <c:v>83.400665000000075</c:v>
                </c:pt>
                <c:pt idx="236">
                  <c:v>83.303413000000006</c:v>
                </c:pt>
                <c:pt idx="237">
                  <c:v>83.20612300000009</c:v>
                </c:pt>
                <c:pt idx="238">
                  <c:v>83.108802999999895</c:v>
                </c:pt>
                <c:pt idx="239">
                  <c:v>83.011443999999997</c:v>
                </c:pt>
                <c:pt idx="240">
                  <c:v>82.914055000000076</c:v>
                </c:pt>
                <c:pt idx="241">
                  <c:v>82.816635000000005</c:v>
                </c:pt>
                <c:pt idx="242">
                  <c:v>82.719184999999996</c:v>
                </c:pt>
                <c:pt idx="243">
                  <c:v>82.62170399999998</c:v>
                </c:pt>
                <c:pt idx="244">
                  <c:v>82.524192999999983</c:v>
                </c:pt>
                <c:pt idx="245">
                  <c:v>82.426651000000007</c:v>
                </c:pt>
                <c:pt idx="246">
                  <c:v>82.329085999999947</c:v>
                </c:pt>
                <c:pt idx="247">
                  <c:v>82.231491000000005</c:v>
                </c:pt>
                <c:pt idx="248">
                  <c:v>82.133865</c:v>
                </c:pt>
                <c:pt idx="249">
                  <c:v>82.036216999999994</c:v>
                </c:pt>
                <c:pt idx="250">
                  <c:v>81.93853799999998</c:v>
                </c:pt>
                <c:pt idx="251">
                  <c:v>81.840835999999982</c:v>
                </c:pt>
                <c:pt idx="252">
                  <c:v>81.743111000000027</c:v>
                </c:pt>
                <c:pt idx="253">
                  <c:v>81.645354999999981</c:v>
                </c:pt>
                <c:pt idx="254">
                  <c:v>81.547577000000004</c:v>
                </c:pt>
                <c:pt idx="255">
                  <c:v>81.449776</c:v>
                </c:pt>
                <c:pt idx="256">
                  <c:v>81.351951999999983</c:v>
                </c:pt>
                <c:pt idx="257">
                  <c:v>81.254104999999996</c:v>
                </c:pt>
                <c:pt idx="258">
                  <c:v>81.156234999999981</c:v>
                </c:pt>
                <c:pt idx="259">
                  <c:v>81.058341999999925</c:v>
                </c:pt>
                <c:pt idx="260">
                  <c:v>80.960426000000027</c:v>
                </c:pt>
                <c:pt idx="261">
                  <c:v>80.862487999999942</c:v>
                </c:pt>
                <c:pt idx="262">
                  <c:v>80.764534000000026</c:v>
                </c:pt>
                <c:pt idx="263">
                  <c:v>80.666556999999983</c:v>
                </c:pt>
                <c:pt idx="264">
                  <c:v>80.568557999999982</c:v>
                </c:pt>
                <c:pt idx="265">
                  <c:v>80.470543000000006</c:v>
                </c:pt>
                <c:pt idx="266">
                  <c:v>80.372504999999947</c:v>
                </c:pt>
                <c:pt idx="267">
                  <c:v>80.274451999999982</c:v>
                </c:pt>
                <c:pt idx="268">
                  <c:v>80.176375999999905</c:v>
                </c:pt>
                <c:pt idx="269">
                  <c:v>80.07828499999998</c:v>
                </c:pt>
                <c:pt idx="270">
                  <c:v>79.980179000000007</c:v>
                </c:pt>
                <c:pt idx="271">
                  <c:v>79.882049999999978</c:v>
                </c:pt>
                <c:pt idx="272">
                  <c:v>79.783905000000004</c:v>
                </c:pt>
                <c:pt idx="273">
                  <c:v>79.685744999999926</c:v>
                </c:pt>
                <c:pt idx="274">
                  <c:v>79.587570000000014</c:v>
                </c:pt>
                <c:pt idx="275">
                  <c:v>79.489379999999983</c:v>
                </c:pt>
                <c:pt idx="276">
                  <c:v>79.391174000000007</c:v>
                </c:pt>
                <c:pt idx="277">
                  <c:v>79.292946000000001</c:v>
                </c:pt>
                <c:pt idx="278">
                  <c:v>79.194701999999978</c:v>
                </c:pt>
                <c:pt idx="279">
                  <c:v>79.096451000000002</c:v>
                </c:pt>
                <c:pt idx="280">
                  <c:v>78.998183999999995</c:v>
                </c:pt>
                <c:pt idx="281">
                  <c:v>78.899901999999983</c:v>
                </c:pt>
                <c:pt idx="282">
                  <c:v>78.801604999999995</c:v>
                </c:pt>
                <c:pt idx="283">
                  <c:v>78.703293000000059</c:v>
                </c:pt>
                <c:pt idx="284">
                  <c:v>78.604965000000007</c:v>
                </c:pt>
                <c:pt idx="285">
                  <c:v>78.506630000000001</c:v>
                </c:pt>
                <c:pt idx="286">
                  <c:v>78.408278999999979</c:v>
                </c:pt>
                <c:pt idx="287">
                  <c:v>78.309914000000006</c:v>
                </c:pt>
                <c:pt idx="288">
                  <c:v>78.211540000000056</c:v>
                </c:pt>
                <c:pt idx="289">
                  <c:v>78.113151999999999</c:v>
                </c:pt>
                <c:pt idx="290">
                  <c:v>78.014747999999983</c:v>
                </c:pt>
                <c:pt idx="291">
                  <c:v>77.916336000000001</c:v>
                </c:pt>
                <c:pt idx="292">
                  <c:v>77.817909000000057</c:v>
                </c:pt>
                <c:pt idx="293">
                  <c:v>77.719475000000003</c:v>
                </c:pt>
                <c:pt idx="294">
                  <c:v>77.621025000000003</c:v>
                </c:pt>
                <c:pt idx="295">
                  <c:v>77.522567999999978</c:v>
                </c:pt>
                <c:pt idx="296">
                  <c:v>77.424103000000059</c:v>
                </c:pt>
                <c:pt idx="297">
                  <c:v>77.325622999999979</c:v>
                </c:pt>
                <c:pt idx="298">
                  <c:v>77.227135000000004</c:v>
                </c:pt>
                <c:pt idx="299">
                  <c:v>77.128638999999907</c:v>
                </c:pt>
                <c:pt idx="300">
                  <c:v>77.030128000000005</c:v>
                </c:pt>
                <c:pt idx="301">
                  <c:v>76.931610000000077</c:v>
                </c:pt>
                <c:pt idx="302">
                  <c:v>76.833083999999999</c:v>
                </c:pt>
                <c:pt idx="303">
                  <c:v>76.734550000000027</c:v>
                </c:pt>
                <c:pt idx="304">
                  <c:v>76.636001999999948</c:v>
                </c:pt>
                <c:pt idx="305">
                  <c:v>76.537445000000005</c:v>
                </c:pt>
                <c:pt idx="306">
                  <c:v>76.438880999999981</c:v>
                </c:pt>
                <c:pt idx="307">
                  <c:v>76.340309000000005</c:v>
                </c:pt>
                <c:pt idx="308">
                  <c:v>76.241730000000004</c:v>
                </c:pt>
                <c:pt idx="309">
                  <c:v>76.143142999999981</c:v>
                </c:pt>
                <c:pt idx="310">
                  <c:v>76.044548000000006</c:v>
                </c:pt>
                <c:pt idx="311">
                  <c:v>75.945946000000006</c:v>
                </c:pt>
                <c:pt idx="312">
                  <c:v>75.847335999999999</c:v>
                </c:pt>
                <c:pt idx="313">
                  <c:v>75.748717999999982</c:v>
                </c:pt>
                <c:pt idx="314">
                  <c:v>75.650092999999941</c:v>
                </c:pt>
                <c:pt idx="315">
                  <c:v>75.551460000000006</c:v>
                </c:pt>
                <c:pt idx="316">
                  <c:v>75.452820000000003</c:v>
                </c:pt>
                <c:pt idx="317">
                  <c:v>75.354171999999949</c:v>
                </c:pt>
                <c:pt idx="318">
                  <c:v>75.255516</c:v>
                </c:pt>
                <c:pt idx="319">
                  <c:v>75.156852999999941</c:v>
                </c:pt>
                <c:pt idx="320">
                  <c:v>75.058181999999988</c:v>
                </c:pt>
                <c:pt idx="321">
                  <c:v>74.959511000000006</c:v>
                </c:pt>
                <c:pt idx="322">
                  <c:v>74.860831999999988</c:v>
                </c:pt>
                <c:pt idx="323">
                  <c:v>74.762146000000001</c:v>
                </c:pt>
                <c:pt idx="324">
                  <c:v>74.663451999999978</c:v>
                </c:pt>
                <c:pt idx="325">
                  <c:v>74.564751000000001</c:v>
                </c:pt>
                <c:pt idx="326">
                  <c:v>74.466048999999998</c:v>
                </c:pt>
                <c:pt idx="327">
                  <c:v>74.367339999999999</c:v>
                </c:pt>
                <c:pt idx="328">
                  <c:v>74.26862300000009</c:v>
                </c:pt>
                <c:pt idx="329">
                  <c:v>74.169899000000001</c:v>
                </c:pt>
                <c:pt idx="330">
                  <c:v>74.071174999999982</c:v>
                </c:pt>
                <c:pt idx="331">
                  <c:v>73.972442999999942</c:v>
                </c:pt>
                <c:pt idx="332">
                  <c:v>73.873702999999907</c:v>
                </c:pt>
                <c:pt idx="333">
                  <c:v>73.774963000000056</c:v>
                </c:pt>
                <c:pt idx="334">
                  <c:v>73.676215999999982</c:v>
                </c:pt>
                <c:pt idx="335">
                  <c:v>73.577461</c:v>
                </c:pt>
                <c:pt idx="336">
                  <c:v>73.478705999999988</c:v>
                </c:pt>
                <c:pt idx="337">
                  <c:v>73.379943999999981</c:v>
                </c:pt>
                <c:pt idx="338">
                  <c:v>73.281173999999993</c:v>
                </c:pt>
                <c:pt idx="339">
                  <c:v>73.182403999999948</c:v>
                </c:pt>
                <c:pt idx="340">
                  <c:v>73.083625999999995</c:v>
                </c:pt>
                <c:pt idx="341">
                  <c:v>72.984848</c:v>
                </c:pt>
                <c:pt idx="342">
                  <c:v>72.886062999999979</c:v>
                </c:pt>
                <c:pt idx="343">
                  <c:v>72.787277000000003</c:v>
                </c:pt>
                <c:pt idx="344">
                  <c:v>72.688483999999988</c:v>
                </c:pt>
                <c:pt idx="345">
                  <c:v>72.589691000000002</c:v>
                </c:pt>
                <c:pt idx="346">
                  <c:v>72.490891000000005</c:v>
                </c:pt>
                <c:pt idx="347">
                  <c:v>72.392089999999982</c:v>
                </c:pt>
                <c:pt idx="348">
                  <c:v>72.293282000000005</c:v>
                </c:pt>
                <c:pt idx="349">
                  <c:v>72.194473000000002</c:v>
                </c:pt>
                <c:pt idx="350">
                  <c:v>72.095657000000003</c:v>
                </c:pt>
                <c:pt idx="351">
                  <c:v>71.996841000000003</c:v>
                </c:pt>
                <c:pt idx="352">
                  <c:v>71.898017999999979</c:v>
                </c:pt>
                <c:pt idx="353">
                  <c:v>71.799194000000057</c:v>
                </c:pt>
                <c:pt idx="354">
                  <c:v>71.700362999999982</c:v>
                </c:pt>
                <c:pt idx="355">
                  <c:v>71.601531999999978</c:v>
                </c:pt>
                <c:pt idx="356">
                  <c:v>71.502692999999979</c:v>
                </c:pt>
                <c:pt idx="357">
                  <c:v>71.403853999999995</c:v>
                </c:pt>
                <c:pt idx="358">
                  <c:v>71.305015999999981</c:v>
                </c:pt>
                <c:pt idx="359">
                  <c:v>71.20616900000006</c:v>
                </c:pt>
                <c:pt idx="360">
                  <c:v>71.10732299999998</c:v>
                </c:pt>
                <c:pt idx="361">
                  <c:v>71.008469000000005</c:v>
                </c:pt>
                <c:pt idx="362">
                  <c:v>70.909615000000059</c:v>
                </c:pt>
                <c:pt idx="363">
                  <c:v>70.810760000000002</c:v>
                </c:pt>
                <c:pt idx="364">
                  <c:v>70.711899000000059</c:v>
                </c:pt>
                <c:pt idx="365">
                  <c:v>70.613036999999949</c:v>
                </c:pt>
                <c:pt idx="366">
                  <c:v>70.514174999999994</c:v>
                </c:pt>
                <c:pt idx="367">
                  <c:v>70.415306000000001</c:v>
                </c:pt>
                <c:pt idx="368">
                  <c:v>70.316436999999979</c:v>
                </c:pt>
                <c:pt idx="369">
                  <c:v>70.217567000000059</c:v>
                </c:pt>
                <c:pt idx="370">
                  <c:v>70.118690000000001</c:v>
                </c:pt>
                <c:pt idx="371">
                  <c:v>70.019813999999997</c:v>
                </c:pt>
                <c:pt idx="372">
                  <c:v>69.920936999999981</c:v>
                </c:pt>
                <c:pt idx="373">
                  <c:v>69.822051999999942</c:v>
                </c:pt>
                <c:pt idx="374">
                  <c:v>69.723167000000004</c:v>
                </c:pt>
                <c:pt idx="375">
                  <c:v>69.624283000000005</c:v>
                </c:pt>
                <c:pt idx="376">
                  <c:v>69.525397999999896</c:v>
                </c:pt>
                <c:pt idx="377">
                  <c:v>69.426506000000003</c:v>
                </c:pt>
                <c:pt idx="378">
                  <c:v>69.327613999999997</c:v>
                </c:pt>
                <c:pt idx="379">
                  <c:v>69.228721999999948</c:v>
                </c:pt>
                <c:pt idx="380">
                  <c:v>69.129821999999947</c:v>
                </c:pt>
                <c:pt idx="381">
                  <c:v>69.030922000000004</c:v>
                </c:pt>
                <c:pt idx="382">
                  <c:v>68.932022000000003</c:v>
                </c:pt>
                <c:pt idx="383">
                  <c:v>68.833122000000003</c:v>
                </c:pt>
                <c:pt idx="384">
                  <c:v>68.734215000000077</c:v>
                </c:pt>
                <c:pt idx="385">
                  <c:v>68.635306999999926</c:v>
                </c:pt>
                <c:pt idx="386">
                  <c:v>68.5364</c:v>
                </c:pt>
                <c:pt idx="387">
                  <c:v>68.437492000000006</c:v>
                </c:pt>
                <c:pt idx="388">
                  <c:v>68.338584999999981</c:v>
                </c:pt>
                <c:pt idx="389">
                  <c:v>68.239670000000004</c:v>
                </c:pt>
                <c:pt idx="390">
                  <c:v>68.140754999999999</c:v>
                </c:pt>
                <c:pt idx="391">
                  <c:v>68.041839999999993</c:v>
                </c:pt>
                <c:pt idx="392">
                  <c:v>67.94292400000009</c:v>
                </c:pt>
                <c:pt idx="393">
                  <c:v>67.844002000000003</c:v>
                </c:pt>
                <c:pt idx="394">
                  <c:v>67.745079000000004</c:v>
                </c:pt>
                <c:pt idx="395">
                  <c:v>67.646156000000005</c:v>
                </c:pt>
                <c:pt idx="396">
                  <c:v>67.54723400000006</c:v>
                </c:pt>
                <c:pt idx="397">
                  <c:v>67.448311000000004</c:v>
                </c:pt>
                <c:pt idx="398">
                  <c:v>67.349387999999948</c:v>
                </c:pt>
                <c:pt idx="399">
                  <c:v>67.250457999999981</c:v>
                </c:pt>
                <c:pt idx="400">
                  <c:v>67.151527000000002</c:v>
                </c:pt>
                <c:pt idx="401">
                  <c:v>67.052596999999949</c:v>
                </c:pt>
                <c:pt idx="402">
                  <c:v>66.953666999999996</c:v>
                </c:pt>
                <c:pt idx="403">
                  <c:v>66.854735999999988</c:v>
                </c:pt>
                <c:pt idx="404">
                  <c:v>66.755805999999978</c:v>
                </c:pt>
                <c:pt idx="405">
                  <c:v>66.656867999999989</c:v>
                </c:pt>
                <c:pt idx="406">
                  <c:v>66.557930000000013</c:v>
                </c:pt>
                <c:pt idx="407">
                  <c:v>66.458991999999981</c:v>
                </c:pt>
                <c:pt idx="408">
                  <c:v>66.360054000000005</c:v>
                </c:pt>
                <c:pt idx="409">
                  <c:v>66.261116000000058</c:v>
                </c:pt>
                <c:pt idx="410">
                  <c:v>66.162177999999926</c:v>
                </c:pt>
                <c:pt idx="411">
                  <c:v>66.063231999999999</c:v>
                </c:pt>
                <c:pt idx="412">
                  <c:v>65.964287000000027</c:v>
                </c:pt>
                <c:pt idx="413">
                  <c:v>65.865340999999958</c:v>
                </c:pt>
                <c:pt idx="414">
                  <c:v>65.766396</c:v>
                </c:pt>
                <c:pt idx="415">
                  <c:v>65.667450000000002</c:v>
                </c:pt>
                <c:pt idx="416">
                  <c:v>65.568504000000004</c:v>
                </c:pt>
                <c:pt idx="417">
                  <c:v>65.469559000000075</c:v>
                </c:pt>
                <c:pt idx="418">
                  <c:v>65.370613000000006</c:v>
                </c:pt>
                <c:pt idx="419">
                  <c:v>65.271659999999997</c:v>
                </c:pt>
                <c:pt idx="420">
                  <c:v>65.172706999999889</c:v>
                </c:pt>
                <c:pt idx="421">
                  <c:v>65.073752999999925</c:v>
                </c:pt>
                <c:pt idx="422">
                  <c:v>64.974800000000002</c:v>
                </c:pt>
                <c:pt idx="423">
                  <c:v>64.875846999999894</c:v>
                </c:pt>
                <c:pt idx="424">
                  <c:v>64.776893999999999</c:v>
                </c:pt>
                <c:pt idx="425">
                  <c:v>64.677939999999978</c:v>
                </c:pt>
                <c:pt idx="426">
                  <c:v>64.578986999999941</c:v>
                </c:pt>
                <c:pt idx="427">
                  <c:v>64.480034000000003</c:v>
                </c:pt>
                <c:pt idx="428">
                  <c:v>64.381073000000001</c:v>
                </c:pt>
                <c:pt idx="429">
                  <c:v>64.282111999999998</c:v>
                </c:pt>
                <c:pt idx="430">
                  <c:v>64.183150999999981</c:v>
                </c:pt>
                <c:pt idx="431">
                  <c:v>64.084190000000007</c:v>
                </c:pt>
                <c:pt idx="432">
                  <c:v>63.985229000000004</c:v>
                </c:pt>
                <c:pt idx="433">
                  <c:v>63.886268999999999</c:v>
                </c:pt>
                <c:pt idx="434">
                  <c:v>63.787308000000003</c:v>
                </c:pt>
                <c:pt idx="435">
                  <c:v>63.688347</c:v>
                </c:pt>
                <c:pt idx="436">
                  <c:v>63.589382000000001</c:v>
                </c:pt>
                <c:pt idx="437">
                  <c:v>63.490417000000001</c:v>
                </c:pt>
                <c:pt idx="438">
                  <c:v>63.391453000000006</c:v>
                </c:pt>
                <c:pt idx="439">
                  <c:v>63.292488000000013</c:v>
                </c:pt>
                <c:pt idx="440">
                  <c:v>63.193523000000013</c:v>
                </c:pt>
                <c:pt idx="441">
                  <c:v>63.094559000000011</c:v>
                </c:pt>
                <c:pt idx="442">
                  <c:v>62.995594000000011</c:v>
                </c:pt>
                <c:pt idx="443">
                  <c:v>62.896626000000005</c:v>
                </c:pt>
                <c:pt idx="444">
                  <c:v>62.797657000000001</c:v>
                </c:pt>
                <c:pt idx="445">
                  <c:v>62.698689000000002</c:v>
                </c:pt>
                <c:pt idx="446">
                  <c:v>62.599720000000012</c:v>
                </c:pt>
                <c:pt idx="447">
                  <c:v>62.500751000000001</c:v>
                </c:pt>
                <c:pt idx="448">
                  <c:v>62.401783000000002</c:v>
                </c:pt>
                <c:pt idx="449">
                  <c:v>62.302814000000005</c:v>
                </c:pt>
                <c:pt idx="450">
                  <c:v>62.203842000000002</c:v>
                </c:pt>
                <c:pt idx="451">
                  <c:v>62.104869999999998</c:v>
                </c:pt>
                <c:pt idx="452">
                  <c:v>62.005898000000002</c:v>
                </c:pt>
                <c:pt idx="453">
                  <c:v>61.906925000000001</c:v>
                </c:pt>
                <c:pt idx="454">
                  <c:v>61.807953000000005</c:v>
                </c:pt>
                <c:pt idx="455">
                  <c:v>61.708981000000001</c:v>
                </c:pt>
                <c:pt idx="456">
                  <c:v>61.610008000000001</c:v>
                </c:pt>
                <c:pt idx="457">
                  <c:v>61.511036000000004</c:v>
                </c:pt>
                <c:pt idx="458">
                  <c:v>61.412060000000004</c:v>
                </c:pt>
                <c:pt idx="459">
                  <c:v>61.313083999999975</c:v>
                </c:pt>
                <c:pt idx="460">
                  <c:v>61.214108000000003</c:v>
                </c:pt>
                <c:pt idx="461">
                  <c:v>61.115131000000012</c:v>
                </c:pt>
                <c:pt idx="462">
                  <c:v>61.016155000000012</c:v>
                </c:pt>
                <c:pt idx="463">
                  <c:v>60.917179000000004</c:v>
                </c:pt>
                <c:pt idx="464">
                  <c:v>60.818203000000004</c:v>
                </c:pt>
                <c:pt idx="465">
                  <c:v>60.719227000000004</c:v>
                </c:pt>
                <c:pt idx="466">
                  <c:v>60.620251000000003</c:v>
                </c:pt>
                <c:pt idx="467">
                  <c:v>60.521275000000003</c:v>
                </c:pt>
                <c:pt idx="468">
                  <c:v>60.422298000000012</c:v>
                </c:pt>
                <c:pt idx="469">
                  <c:v>60.323318000000029</c:v>
                </c:pt>
                <c:pt idx="470">
                  <c:v>60.224339000000029</c:v>
                </c:pt>
                <c:pt idx="471">
                  <c:v>60.125359000000039</c:v>
                </c:pt>
                <c:pt idx="472">
                  <c:v>60.026379000000013</c:v>
                </c:pt>
                <c:pt idx="473">
                  <c:v>59.927399000000001</c:v>
                </c:pt>
                <c:pt idx="474">
                  <c:v>59.828419000000011</c:v>
                </c:pt>
                <c:pt idx="475">
                  <c:v>59.729439000000013</c:v>
                </c:pt>
                <c:pt idx="476">
                  <c:v>59.630459000000002</c:v>
                </c:pt>
                <c:pt idx="477">
                  <c:v>59.531479000000004</c:v>
                </c:pt>
                <c:pt idx="478">
                  <c:v>59.432499</c:v>
                </c:pt>
                <c:pt idx="479">
                  <c:v>59.333519000000003</c:v>
                </c:pt>
                <c:pt idx="480">
                  <c:v>59.234539000000012</c:v>
                </c:pt>
                <c:pt idx="481">
                  <c:v>59.135555000000039</c:v>
                </c:pt>
                <c:pt idx="482">
                  <c:v>59.036572000000028</c:v>
                </c:pt>
                <c:pt idx="483">
                  <c:v>58.937587999999998</c:v>
                </c:pt>
                <c:pt idx="484">
                  <c:v>58.838604000000004</c:v>
                </c:pt>
                <c:pt idx="485">
                  <c:v>58.739620000000002</c:v>
                </c:pt>
                <c:pt idx="486">
                  <c:v>58.640636000000001</c:v>
                </c:pt>
                <c:pt idx="487">
                  <c:v>58.541653000000004</c:v>
                </c:pt>
                <c:pt idx="488">
                  <c:v>58.442669000000002</c:v>
                </c:pt>
                <c:pt idx="489">
                  <c:v>58.343684999999994</c:v>
                </c:pt>
                <c:pt idx="490">
                  <c:v>58.244701000000006</c:v>
                </c:pt>
                <c:pt idx="491">
                  <c:v>58.145718000000038</c:v>
                </c:pt>
                <c:pt idx="492">
                  <c:v>58.046734000000001</c:v>
                </c:pt>
                <c:pt idx="493">
                  <c:v>57.947749999999999</c:v>
                </c:pt>
                <c:pt idx="494">
                  <c:v>57.848766000000005</c:v>
                </c:pt>
                <c:pt idx="495">
                  <c:v>57.749783000000001</c:v>
                </c:pt>
                <c:pt idx="496">
                  <c:v>57.650799000000006</c:v>
                </c:pt>
                <c:pt idx="497">
                  <c:v>57.551814999999998</c:v>
                </c:pt>
                <c:pt idx="498">
                  <c:v>57.452831000000003</c:v>
                </c:pt>
                <c:pt idx="499">
                  <c:v>57.353843999999974</c:v>
                </c:pt>
                <c:pt idx="500">
                  <c:v>57.254856000000004</c:v>
                </c:pt>
                <c:pt idx="501">
                  <c:v>57.155869000000003</c:v>
                </c:pt>
                <c:pt idx="502">
                  <c:v>57.056880999999997</c:v>
                </c:pt>
                <c:pt idx="503">
                  <c:v>56.957892999999999</c:v>
                </c:pt>
                <c:pt idx="504">
                  <c:v>56.858906000000005</c:v>
                </c:pt>
                <c:pt idx="505">
                  <c:v>56.759918000000013</c:v>
                </c:pt>
                <c:pt idx="506">
                  <c:v>56.660931000000012</c:v>
                </c:pt>
                <c:pt idx="507">
                  <c:v>56.561943000000007</c:v>
                </c:pt>
                <c:pt idx="508">
                  <c:v>56.462955000000029</c:v>
                </c:pt>
                <c:pt idx="509">
                  <c:v>56.363968</c:v>
                </c:pt>
                <c:pt idx="510">
                  <c:v>56.264980000000001</c:v>
                </c:pt>
                <c:pt idx="511">
                  <c:v>56.165993000000029</c:v>
                </c:pt>
                <c:pt idx="512">
                  <c:v>56.067005000000002</c:v>
                </c:pt>
                <c:pt idx="513">
                  <c:v>55.968018000000029</c:v>
                </c:pt>
                <c:pt idx="514">
                  <c:v>55.869030000000002</c:v>
                </c:pt>
                <c:pt idx="515">
                  <c:v>55.770042000000011</c:v>
                </c:pt>
                <c:pt idx="516">
                  <c:v>55.671055000000003</c:v>
                </c:pt>
                <c:pt idx="517">
                  <c:v>55.572067000000004</c:v>
                </c:pt>
                <c:pt idx="518">
                  <c:v>55.473080000000003</c:v>
                </c:pt>
                <c:pt idx="519">
                  <c:v>55.374091999999997</c:v>
                </c:pt>
                <c:pt idx="520">
                  <c:v>55.275105000000039</c:v>
                </c:pt>
                <c:pt idx="521">
                  <c:v>55.176117000000012</c:v>
                </c:pt>
                <c:pt idx="522">
                  <c:v>55.077129000000006</c:v>
                </c:pt>
                <c:pt idx="523">
                  <c:v>54.978142000000013</c:v>
                </c:pt>
                <c:pt idx="524">
                  <c:v>54.879154</c:v>
                </c:pt>
                <c:pt idx="525">
                  <c:v>54.780163000000002</c:v>
                </c:pt>
                <c:pt idx="526">
                  <c:v>54.681171000000006</c:v>
                </c:pt>
                <c:pt idx="527">
                  <c:v>54.582180000000001</c:v>
                </c:pt>
                <c:pt idx="528">
                  <c:v>54.483189000000003</c:v>
                </c:pt>
                <c:pt idx="529">
                  <c:v>54.384196999999993</c:v>
                </c:pt>
                <c:pt idx="530">
                  <c:v>54.285206000000002</c:v>
                </c:pt>
                <c:pt idx="531">
                  <c:v>54.186214</c:v>
                </c:pt>
                <c:pt idx="532">
                  <c:v>54.087223000000002</c:v>
                </c:pt>
                <c:pt idx="533">
                  <c:v>53.988232000000011</c:v>
                </c:pt>
                <c:pt idx="534">
                  <c:v>53.889240000000001</c:v>
                </c:pt>
                <c:pt idx="535">
                  <c:v>53.790249000000003</c:v>
                </c:pt>
                <c:pt idx="536">
                  <c:v>53.691257</c:v>
                </c:pt>
                <c:pt idx="537">
                  <c:v>53.592266000000002</c:v>
                </c:pt>
                <c:pt idx="538">
                  <c:v>53.493275000000011</c:v>
                </c:pt>
                <c:pt idx="539">
                  <c:v>53.394283000000001</c:v>
                </c:pt>
                <c:pt idx="540">
                  <c:v>53.295292000000039</c:v>
                </c:pt>
                <c:pt idx="541">
                  <c:v>53.196301000000012</c:v>
                </c:pt>
                <c:pt idx="542">
                  <c:v>53.097309000000003</c:v>
                </c:pt>
                <c:pt idx="543">
                  <c:v>52.99831800000004</c:v>
                </c:pt>
                <c:pt idx="544">
                  <c:v>52.899326000000002</c:v>
                </c:pt>
                <c:pt idx="545">
                  <c:v>52.800335000000011</c:v>
                </c:pt>
                <c:pt idx="546">
                  <c:v>52.701344000000006</c:v>
                </c:pt>
                <c:pt idx="547">
                  <c:v>52.602352000000039</c:v>
                </c:pt>
                <c:pt idx="548">
                  <c:v>52.503361000000005</c:v>
                </c:pt>
                <c:pt idx="549">
                  <c:v>52.404369000000003</c:v>
                </c:pt>
                <c:pt idx="550">
                  <c:v>52.305378000000012</c:v>
                </c:pt>
                <c:pt idx="551">
                  <c:v>52.206387000000007</c:v>
                </c:pt>
                <c:pt idx="552">
                  <c:v>52.107395000000011</c:v>
                </c:pt>
                <c:pt idx="553">
                  <c:v>52.008404000000006</c:v>
                </c:pt>
                <c:pt idx="554">
                  <c:v>51.909412000000003</c:v>
                </c:pt>
                <c:pt idx="555">
                  <c:v>51.810420999999998</c:v>
                </c:pt>
                <c:pt idx="556">
                  <c:v>51.71143</c:v>
                </c:pt>
                <c:pt idx="557">
                  <c:v>51.612438000000012</c:v>
                </c:pt>
                <c:pt idx="558">
                  <c:v>51.513446999999999</c:v>
                </c:pt>
                <c:pt idx="559">
                  <c:v>51.414454999999997</c:v>
                </c:pt>
                <c:pt idx="560">
                  <c:v>51.315463999999999</c:v>
                </c:pt>
                <c:pt idx="561">
                  <c:v>51.216473000000001</c:v>
                </c:pt>
                <c:pt idx="562">
                  <c:v>51.117480999999998</c:v>
                </c:pt>
                <c:pt idx="563">
                  <c:v>51.01849</c:v>
                </c:pt>
                <c:pt idx="564">
                  <c:v>50.919497999999997</c:v>
                </c:pt>
                <c:pt idx="565">
                  <c:v>50.820507000000006</c:v>
                </c:pt>
                <c:pt idx="566">
                  <c:v>50.72151600000003</c:v>
                </c:pt>
                <c:pt idx="567">
                  <c:v>50.622524000000013</c:v>
                </c:pt>
                <c:pt idx="568">
                  <c:v>50.523533000000029</c:v>
                </c:pt>
                <c:pt idx="569">
                  <c:v>50.424541000000005</c:v>
                </c:pt>
                <c:pt idx="570">
                  <c:v>50.325550000000028</c:v>
                </c:pt>
                <c:pt idx="571">
                  <c:v>50.22655900000003</c:v>
                </c:pt>
                <c:pt idx="572">
                  <c:v>50.127567000000006</c:v>
                </c:pt>
                <c:pt idx="573">
                  <c:v>50.028576000000029</c:v>
                </c:pt>
                <c:pt idx="574">
                  <c:v>49.929585000000003</c:v>
                </c:pt>
                <c:pt idx="575">
                  <c:v>49.830593</c:v>
                </c:pt>
                <c:pt idx="576">
                  <c:v>49.731602000000002</c:v>
                </c:pt>
                <c:pt idx="577">
                  <c:v>49.632610000000028</c:v>
                </c:pt>
                <c:pt idx="578">
                  <c:v>49.533619000000002</c:v>
                </c:pt>
                <c:pt idx="579">
                  <c:v>49.434627999999996</c:v>
                </c:pt>
                <c:pt idx="580">
                  <c:v>49.335636000000001</c:v>
                </c:pt>
                <c:pt idx="581">
                  <c:v>49.236645000000003</c:v>
                </c:pt>
                <c:pt idx="582">
                  <c:v>49.137653</c:v>
                </c:pt>
                <c:pt idx="583">
                  <c:v>49.038662000000002</c:v>
                </c:pt>
                <c:pt idx="584">
                  <c:v>48.939671000000004</c:v>
                </c:pt>
                <c:pt idx="585">
                  <c:v>48.840674999999997</c:v>
                </c:pt>
                <c:pt idx="586">
                  <c:v>48.741680000000002</c:v>
                </c:pt>
                <c:pt idx="587">
                  <c:v>48.642685</c:v>
                </c:pt>
                <c:pt idx="588">
                  <c:v>48.543689999999998</c:v>
                </c:pt>
                <c:pt idx="589">
                  <c:v>48.444694999999996</c:v>
                </c:pt>
                <c:pt idx="590">
                  <c:v>48.345699000000003</c:v>
                </c:pt>
                <c:pt idx="591">
                  <c:v>48.246704000000001</c:v>
                </c:pt>
                <c:pt idx="592">
                  <c:v>48.147709000000006</c:v>
                </c:pt>
                <c:pt idx="593">
                  <c:v>48.048714000000011</c:v>
                </c:pt>
                <c:pt idx="594">
                  <c:v>47.949718000000011</c:v>
                </c:pt>
                <c:pt idx="595">
                  <c:v>47.850723000000002</c:v>
                </c:pt>
                <c:pt idx="596">
                  <c:v>47.751728</c:v>
                </c:pt>
                <c:pt idx="597">
                  <c:v>47.652733000000012</c:v>
                </c:pt>
                <c:pt idx="598">
                  <c:v>47.553738000000003</c:v>
                </c:pt>
                <c:pt idx="599">
                  <c:v>47.454741999999996</c:v>
                </c:pt>
                <c:pt idx="600">
                  <c:v>47.355747000000001</c:v>
                </c:pt>
                <c:pt idx="601">
                  <c:v>47.256752000000013</c:v>
                </c:pt>
                <c:pt idx="602">
                  <c:v>47.157757000000004</c:v>
                </c:pt>
                <c:pt idx="603">
                  <c:v>47.058762000000002</c:v>
                </c:pt>
                <c:pt idx="604">
                  <c:v>46.959766000000002</c:v>
                </c:pt>
                <c:pt idx="605">
                  <c:v>46.860771</c:v>
                </c:pt>
                <c:pt idx="606">
                  <c:v>46.761776000000012</c:v>
                </c:pt>
                <c:pt idx="607">
                  <c:v>46.662781000000003</c:v>
                </c:pt>
                <c:pt idx="608">
                  <c:v>46.563786</c:v>
                </c:pt>
                <c:pt idx="609">
                  <c:v>46.464790000000001</c:v>
                </c:pt>
                <c:pt idx="610">
                  <c:v>46.365795000000013</c:v>
                </c:pt>
                <c:pt idx="611">
                  <c:v>46.266800000000003</c:v>
                </c:pt>
                <c:pt idx="612">
                  <c:v>46.167805000000001</c:v>
                </c:pt>
                <c:pt idx="613">
                  <c:v>46.068810000000013</c:v>
                </c:pt>
                <c:pt idx="614">
                  <c:v>45.969814</c:v>
                </c:pt>
                <c:pt idx="615">
                  <c:v>45.870819000000004</c:v>
                </c:pt>
                <c:pt idx="616">
                  <c:v>45.771824000000002</c:v>
                </c:pt>
                <c:pt idx="617">
                  <c:v>45.672829</c:v>
                </c:pt>
                <c:pt idx="618">
                  <c:v>45.573833</c:v>
                </c:pt>
                <c:pt idx="619">
                  <c:v>45.474837999999998</c:v>
                </c:pt>
                <c:pt idx="620">
                  <c:v>45.375843000000003</c:v>
                </c:pt>
                <c:pt idx="621">
                  <c:v>45.276848000000001</c:v>
                </c:pt>
                <c:pt idx="622">
                  <c:v>45.177853000000006</c:v>
                </c:pt>
                <c:pt idx="623">
                  <c:v>45.078857000000006</c:v>
                </c:pt>
                <c:pt idx="624">
                  <c:v>44.979861999999997</c:v>
                </c:pt>
                <c:pt idx="625">
                  <c:v>44.880866999999974</c:v>
                </c:pt>
                <c:pt idx="626">
                  <c:v>44.781872</c:v>
                </c:pt>
                <c:pt idx="627">
                  <c:v>44.682877000000005</c:v>
                </c:pt>
                <c:pt idx="628">
                  <c:v>44.583880999999998</c:v>
                </c:pt>
                <c:pt idx="629">
                  <c:v>44.484885999999975</c:v>
                </c:pt>
                <c:pt idx="630">
                  <c:v>44.385891000000001</c:v>
                </c:pt>
                <c:pt idx="631">
                  <c:v>44.286896000000006</c:v>
                </c:pt>
                <c:pt idx="632">
                  <c:v>44.187901000000004</c:v>
                </c:pt>
                <c:pt idx="633">
                  <c:v>44.088905000000011</c:v>
                </c:pt>
                <c:pt idx="634">
                  <c:v>43.989910000000002</c:v>
                </c:pt>
                <c:pt idx="635">
                  <c:v>43.890915000000028</c:v>
                </c:pt>
                <c:pt idx="636">
                  <c:v>43.791920000000012</c:v>
                </c:pt>
                <c:pt idx="637">
                  <c:v>43.692924000000012</c:v>
                </c:pt>
                <c:pt idx="638">
                  <c:v>43.593929000000003</c:v>
                </c:pt>
                <c:pt idx="639">
                  <c:v>43.494934000000001</c:v>
                </c:pt>
                <c:pt idx="640">
                  <c:v>43.395939000000013</c:v>
                </c:pt>
                <c:pt idx="641">
                  <c:v>43.296944000000003</c:v>
                </c:pt>
                <c:pt idx="642">
                  <c:v>43.197948000000011</c:v>
                </c:pt>
                <c:pt idx="643">
                  <c:v>43.09895300000003</c:v>
                </c:pt>
                <c:pt idx="644">
                  <c:v>42.999958000000028</c:v>
                </c:pt>
                <c:pt idx="645">
                  <c:v>42.900963000000004</c:v>
                </c:pt>
                <c:pt idx="646">
                  <c:v>42.801967999999995</c:v>
                </c:pt>
                <c:pt idx="647">
                  <c:v>42.702972000000038</c:v>
                </c:pt>
                <c:pt idx="648">
                  <c:v>42.603977</c:v>
                </c:pt>
                <c:pt idx="649">
                  <c:v>42.504981999999998</c:v>
                </c:pt>
                <c:pt idx="650">
                  <c:v>42.405987000000003</c:v>
                </c:pt>
                <c:pt idx="651">
                  <c:v>42.306992000000001</c:v>
                </c:pt>
                <c:pt idx="652">
                  <c:v>42.207996000000001</c:v>
                </c:pt>
                <c:pt idx="653">
                  <c:v>42.109001000000006</c:v>
                </c:pt>
                <c:pt idx="654">
                  <c:v>42.010006000000004</c:v>
                </c:pt>
                <c:pt idx="655">
                  <c:v>41.911011000000002</c:v>
                </c:pt>
                <c:pt idx="656">
                  <c:v>41.812016</c:v>
                </c:pt>
                <c:pt idx="657">
                  <c:v>41.71302</c:v>
                </c:pt>
                <c:pt idx="658">
                  <c:v>41.614024999999998</c:v>
                </c:pt>
                <c:pt idx="659">
                  <c:v>41.515030000000003</c:v>
                </c:pt>
                <c:pt idx="660">
                  <c:v>41.416035000000001</c:v>
                </c:pt>
                <c:pt idx="661">
                  <c:v>41.317039000000001</c:v>
                </c:pt>
                <c:pt idx="662">
                  <c:v>41.218044000000006</c:v>
                </c:pt>
                <c:pt idx="663">
                  <c:v>41.119049000000004</c:v>
                </c:pt>
                <c:pt idx="664">
                  <c:v>41.020054000000002</c:v>
                </c:pt>
                <c:pt idx="665">
                  <c:v>40.921059</c:v>
                </c:pt>
                <c:pt idx="666">
                  <c:v>40.822063</c:v>
                </c:pt>
                <c:pt idx="667">
                  <c:v>40.723068000000012</c:v>
                </c:pt>
                <c:pt idx="668">
                  <c:v>40.624073000000003</c:v>
                </c:pt>
                <c:pt idx="669">
                  <c:v>40.525078000000029</c:v>
                </c:pt>
                <c:pt idx="670">
                  <c:v>40.426083000000006</c:v>
                </c:pt>
                <c:pt idx="671">
                  <c:v>40.327086999999999</c:v>
                </c:pt>
                <c:pt idx="672">
                  <c:v>40.228092000000039</c:v>
                </c:pt>
                <c:pt idx="673">
                  <c:v>40.129097000000002</c:v>
                </c:pt>
                <c:pt idx="674">
                  <c:v>40.030102000000028</c:v>
                </c:pt>
                <c:pt idx="675">
                  <c:v>39.931107000000004</c:v>
                </c:pt>
                <c:pt idx="676">
                  <c:v>39.832111000000012</c:v>
                </c:pt>
                <c:pt idx="677">
                  <c:v>39.733116000000038</c:v>
                </c:pt>
                <c:pt idx="678">
                  <c:v>39.634121</c:v>
                </c:pt>
                <c:pt idx="679">
                  <c:v>39.535126000000012</c:v>
                </c:pt>
                <c:pt idx="680">
                  <c:v>39.436131000000003</c:v>
                </c:pt>
                <c:pt idx="681">
                  <c:v>39.337135000000011</c:v>
                </c:pt>
                <c:pt idx="682">
                  <c:v>39.23814000000003</c:v>
                </c:pt>
                <c:pt idx="683">
                  <c:v>39.139145000000013</c:v>
                </c:pt>
                <c:pt idx="684">
                  <c:v>39.040150000000011</c:v>
                </c:pt>
                <c:pt idx="685">
                  <c:v>38.941154000000004</c:v>
                </c:pt>
                <c:pt idx="686">
                  <c:v>38.842159000000002</c:v>
                </c:pt>
                <c:pt idx="687">
                  <c:v>38.743164</c:v>
                </c:pt>
                <c:pt idx="688">
                  <c:v>38.644169000000005</c:v>
                </c:pt>
                <c:pt idx="689">
                  <c:v>38.545174000000003</c:v>
                </c:pt>
                <c:pt idx="690">
                  <c:v>38.446178000000003</c:v>
                </c:pt>
                <c:pt idx="691">
                  <c:v>38.347183000000001</c:v>
                </c:pt>
                <c:pt idx="692">
                  <c:v>38.248188000000013</c:v>
                </c:pt>
                <c:pt idx="693">
                  <c:v>38.149193000000011</c:v>
                </c:pt>
                <c:pt idx="694">
                  <c:v>38.050198000000002</c:v>
                </c:pt>
                <c:pt idx="695">
                  <c:v>37.951201999999995</c:v>
                </c:pt>
                <c:pt idx="696">
                  <c:v>37.852206999999993</c:v>
                </c:pt>
                <c:pt idx="697">
                  <c:v>37.753212000000012</c:v>
                </c:pt>
                <c:pt idx="698">
                  <c:v>37.654217000000003</c:v>
                </c:pt>
                <c:pt idx="699">
                  <c:v>37.555222000000001</c:v>
                </c:pt>
                <c:pt idx="700">
                  <c:v>37.456226000000001</c:v>
                </c:pt>
                <c:pt idx="701">
                  <c:v>37.357230999999999</c:v>
                </c:pt>
                <c:pt idx="702">
                  <c:v>37.258236000000011</c:v>
                </c:pt>
                <c:pt idx="703">
                  <c:v>37.159241000000002</c:v>
                </c:pt>
                <c:pt idx="704">
                  <c:v>37.060246000000006</c:v>
                </c:pt>
                <c:pt idx="705">
                  <c:v>36.96125</c:v>
                </c:pt>
                <c:pt idx="706">
                  <c:v>36.862255000000012</c:v>
                </c:pt>
                <c:pt idx="707">
                  <c:v>36.763260000000002</c:v>
                </c:pt>
                <c:pt idx="708">
                  <c:v>36.664265</c:v>
                </c:pt>
                <c:pt idx="709">
                  <c:v>36.565269000000001</c:v>
                </c:pt>
                <c:pt idx="710">
                  <c:v>36.466274000000006</c:v>
                </c:pt>
                <c:pt idx="711">
                  <c:v>36.367279000000003</c:v>
                </c:pt>
                <c:pt idx="712">
                  <c:v>36.268284000000001</c:v>
                </c:pt>
                <c:pt idx="713">
                  <c:v>36.169289000000006</c:v>
                </c:pt>
                <c:pt idx="714">
                  <c:v>36.070293000000007</c:v>
                </c:pt>
                <c:pt idx="715">
                  <c:v>35.971297999999997</c:v>
                </c:pt>
                <c:pt idx="716">
                  <c:v>35.872303000000002</c:v>
                </c:pt>
                <c:pt idx="717">
                  <c:v>35.773308000000029</c:v>
                </c:pt>
                <c:pt idx="718">
                  <c:v>35.674313000000012</c:v>
                </c:pt>
                <c:pt idx="719">
                  <c:v>35.575317000000013</c:v>
                </c:pt>
                <c:pt idx="720">
                  <c:v>35.476322000000003</c:v>
                </c:pt>
                <c:pt idx="721">
                  <c:v>35.377327000000001</c:v>
                </c:pt>
                <c:pt idx="722">
                  <c:v>35.278332000000049</c:v>
                </c:pt>
                <c:pt idx="723">
                  <c:v>35.179337000000011</c:v>
                </c:pt>
                <c:pt idx="724">
                  <c:v>35.080341000000004</c:v>
                </c:pt>
                <c:pt idx="725">
                  <c:v>34.981346000000002</c:v>
                </c:pt>
                <c:pt idx="726">
                  <c:v>34.882351</c:v>
                </c:pt>
                <c:pt idx="727">
                  <c:v>34.783356000000012</c:v>
                </c:pt>
                <c:pt idx="728">
                  <c:v>34.684361000000003</c:v>
                </c:pt>
                <c:pt idx="729">
                  <c:v>34.585365000000003</c:v>
                </c:pt>
                <c:pt idx="730">
                  <c:v>34.486370000000001</c:v>
                </c:pt>
                <c:pt idx="731">
                  <c:v>34.387374999999999</c:v>
                </c:pt>
                <c:pt idx="732">
                  <c:v>34.288380000000011</c:v>
                </c:pt>
                <c:pt idx="733">
                  <c:v>34.189384000000004</c:v>
                </c:pt>
                <c:pt idx="734">
                  <c:v>34.090389000000002</c:v>
                </c:pt>
                <c:pt idx="735">
                  <c:v>33.991394</c:v>
                </c:pt>
                <c:pt idx="736">
                  <c:v>33.892399000000012</c:v>
                </c:pt>
                <c:pt idx="737">
                  <c:v>33.793404000000002</c:v>
                </c:pt>
                <c:pt idx="738">
                  <c:v>33.694408000000003</c:v>
                </c:pt>
                <c:pt idx="739">
                  <c:v>33.595413000000029</c:v>
                </c:pt>
                <c:pt idx="740">
                  <c:v>33.496418000000013</c:v>
                </c:pt>
                <c:pt idx="741">
                  <c:v>33.397423000000003</c:v>
                </c:pt>
                <c:pt idx="742">
                  <c:v>33.29842800000003</c:v>
                </c:pt>
                <c:pt idx="743">
                  <c:v>33.19943200000003</c:v>
                </c:pt>
                <c:pt idx="744">
                  <c:v>33.100437000000007</c:v>
                </c:pt>
                <c:pt idx="745">
                  <c:v>33.001441999999997</c:v>
                </c:pt>
                <c:pt idx="746">
                  <c:v>32.902447000000002</c:v>
                </c:pt>
                <c:pt idx="747">
                  <c:v>32.803452</c:v>
                </c:pt>
                <c:pt idx="748">
                  <c:v>32.704456</c:v>
                </c:pt>
                <c:pt idx="749">
                  <c:v>32.605461000000005</c:v>
                </c:pt>
                <c:pt idx="750">
                  <c:v>32.506466000000003</c:v>
                </c:pt>
                <c:pt idx="751">
                  <c:v>32.407471000000001</c:v>
                </c:pt>
                <c:pt idx="752">
                  <c:v>32.308475000000001</c:v>
                </c:pt>
                <c:pt idx="753">
                  <c:v>32.209480000000006</c:v>
                </c:pt>
                <c:pt idx="754">
                  <c:v>32.110484999999997</c:v>
                </c:pt>
                <c:pt idx="755">
                  <c:v>32.011489999999995</c:v>
                </c:pt>
                <c:pt idx="756">
                  <c:v>31.912495</c:v>
                </c:pt>
                <c:pt idx="757">
                  <c:v>31.813499</c:v>
                </c:pt>
                <c:pt idx="758">
                  <c:v>31.714504000000005</c:v>
                </c:pt>
                <c:pt idx="759">
                  <c:v>31.615508999999999</c:v>
                </c:pt>
                <c:pt idx="760">
                  <c:v>31.516514000000001</c:v>
                </c:pt>
                <c:pt idx="761">
                  <c:v>31.417518999999999</c:v>
                </c:pt>
                <c:pt idx="762">
                  <c:v>31.318522999999981</c:v>
                </c:pt>
                <c:pt idx="763">
                  <c:v>31.219528</c:v>
                </c:pt>
                <c:pt idx="764">
                  <c:v>31.120533000000002</c:v>
                </c:pt>
                <c:pt idx="765">
                  <c:v>31.021538</c:v>
                </c:pt>
                <c:pt idx="766">
                  <c:v>30.922542999999969</c:v>
                </c:pt>
                <c:pt idx="767">
                  <c:v>30.82354699999998</c:v>
                </c:pt>
                <c:pt idx="768">
                  <c:v>30.724551999999999</c:v>
                </c:pt>
                <c:pt idx="769">
                  <c:v>30.625557000000001</c:v>
                </c:pt>
                <c:pt idx="770">
                  <c:v>30.526561999999988</c:v>
                </c:pt>
                <c:pt idx="771">
                  <c:v>30.427567</c:v>
                </c:pt>
                <c:pt idx="772">
                  <c:v>30.328571</c:v>
                </c:pt>
                <c:pt idx="773">
                  <c:v>30.229576000000002</c:v>
                </c:pt>
                <c:pt idx="774">
                  <c:v>30.130580999999999</c:v>
                </c:pt>
                <c:pt idx="775">
                  <c:v>30.031586000000001</c:v>
                </c:pt>
                <c:pt idx="776">
                  <c:v>29.93258999999998</c:v>
                </c:pt>
                <c:pt idx="777">
                  <c:v>29.833594999999999</c:v>
                </c:pt>
                <c:pt idx="778">
                  <c:v>29.7346</c:v>
                </c:pt>
                <c:pt idx="779">
                  <c:v>29.635605000000005</c:v>
                </c:pt>
                <c:pt idx="780">
                  <c:v>29.53661</c:v>
                </c:pt>
                <c:pt idx="781">
                  <c:v>29.437614</c:v>
                </c:pt>
                <c:pt idx="782">
                  <c:v>29.338618999999987</c:v>
                </c:pt>
                <c:pt idx="783">
                  <c:v>29.239623999999989</c:v>
                </c:pt>
                <c:pt idx="784">
                  <c:v>29.140628999999986</c:v>
                </c:pt>
                <c:pt idx="785">
                  <c:v>29.041633999999977</c:v>
                </c:pt>
                <c:pt idx="786">
                  <c:v>28.94263799999997</c:v>
                </c:pt>
                <c:pt idx="787">
                  <c:v>28.843642999999982</c:v>
                </c:pt>
                <c:pt idx="788">
                  <c:v>28.744648000000002</c:v>
                </c:pt>
                <c:pt idx="789">
                  <c:v>28.645652999999989</c:v>
                </c:pt>
                <c:pt idx="790">
                  <c:v>28.546658000000001</c:v>
                </c:pt>
                <c:pt idx="791">
                  <c:v>28.447661999999987</c:v>
                </c:pt>
                <c:pt idx="792">
                  <c:v>28.348666999999981</c:v>
                </c:pt>
                <c:pt idx="793">
                  <c:v>28.249671999999986</c:v>
                </c:pt>
                <c:pt idx="794">
                  <c:v>28.150677000000005</c:v>
                </c:pt>
                <c:pt idx="795">
                  <c:v>28.051682</c:v>
                </c:pt>
                <c:pt idx="796">
                  <c:v>27.952685999999989</c:v>
                </c:pt>
                <c:pt idx="797">
                  <c:v>27.853691000000001</c:v>
                </c:pt>
                <c:pt idx="798">
                  <c:v>27.754695999999999</c:v>
                </c:pt>
                <c:pt idx="799">
                  <c:v>27.655701000000001</c:v>
                </c:pt>
                <c:pt idx="800">
                  <c:v>27.556705000000001</c:v>
                </c:pt>
                <c:pt idx="801">
                  <c:v>27.457709999999981</c:v>
                </c:pt>
                <c:pt idx="802">
                  <c:v>27.358715</c:v>
                </c:pt>
                <c:pt idx="803">
                  <c:v>27.259720000000002</c:v>
                </c:pt>
                <c:pt idx="804">
                  <c:v>27.160724999999989</c:v>
                </c:pt>
                <c:pt idx="805">
                  <c:v>27.061728999999989</c:v>
                </c:pt>
                <c:pt idx="806">
                  <c:v>26.962733999999969</c:v>
                </c:pt>
                <c:pt idx="807">
                  <c:v>26.863738999999981</c:v>
                </c:pt>
                <c:pt idx="808">
                  <c:v>26.764743999999979</c:v>
                </c:pt>
                <c:pt idx="809">
                  <c:v>26.66574899999998</c:v>
                </c:pt>
                <c:pt idx="810">
                  <c:v>26.566752999999981</c:v>
                </c:pt>
                <c:pt idx="811">
                  <c:v>26.467758</c:v>
                </c:pt>
                <c:pt idx="812">
                  <c:v>26.36876299999998</c:v>
                </c:pt>
                <c:pt idx="813">
                  <c:v>26.269767999999985</c:v>
                </c:pt>
                <c:pt idx="814">
                  <c:v>26.170773000000001</c:v>
                </c:pt>
                <c:pt idx="815">
                  <c:v>26.071777000000001</c:v>
                </c:pt>
                <c:pt idx="816">
                  <c:v>25.972781999999981</c:v>
                </c:pt>
                <c:pt idx="817">
                  <c:v>25.873787</c:v>
                </c:pt>
                <c:pt idx="818">
                  <c:v>25.774791999999987</c:v>
                </c:pt>
                <c:pt idx="819">
                  <c:v>25.675796999999989</c:v>
                </c:pt>
                <c:pt idx="820">
                  <c:v>25.576801000000014</c:v>
                </c:pt>
                <c:pt idx="821">
                  <c:v>25.477806000000001</c:v>
                </c:pt>
                <c:pt idx="822">
                  <c:v>25.378810999999999</c:v>
                </c:pt>
                <c:pt idx="823">
                  <c:v>25.279816</c:v>
                </c:pt>
                <c:pt idx="824">
                  <c:v>25.180820000000001</c:v>
                </c:pt>
                <c:pt idx="825">
                  <c:v>25.081824999999988</c:v>
                </c:pt>
                <c:pt idx="826">
                  <c:v>24.982829999999982</c:v>
                </c:pt>
                <c:pt idx="827">
                  <c:v>24.883835000000001</c:v>
                </c:pt>
                <c:pt idx="828">
                  <c:v>24.784839999999985</c:v>
                </c:pt>
                <c:pt idx="829">
                  <c:v>24.685843999999989</c:v>
                </c:pt>
                <c:pt idx="830">
                  <c:v>24.586848999999987</c:v>
                </c:pt>
                <c:pt idx="831">
                  <c:v>24.487853999999999</c:v>
                </c:pt>
                <c:pt idx="832">
                  <c:v>24.388859</c:v>
                </c:pt>
                <c:pt idx="833">
                  <c:v>24.289864000000001</c:v>
                </c:pt>
                <c:pt idx="834">
                  <c:v>24.190867999999998</c:v>
                </c:pt>
                <c:pt idx="835">
                  <c:v>24.091873000000014</c:v>
                </c:pt>
                <c:pt idx="836">
                  <c:v>23.992878000000001</c:v>
                </c:pt>
                <c:pt idx="837">
                  <c:v>23.893882999999999</c:v>
                </c:pt>
                <c:pt idx="838">
                  <c:v>23.794888000000014</c:v>
                </c:pt>
                <c:pt idx="839">
                  <c:v>23.695892000000001</c:v>
                </c:pt>
                <c:pt idx="840">
                  <c:v>23.596896999999988</c:v>
                </c:pt>
                <c:pt idx="841">
                  <c:v>23.497902</c:v>
                </c:pt>
                <c:pt idx="842">
                  <c:v>23.398907000000001</c:v>
                </c:pt>
                <c:pt idx="843">
                  <c:v>23.299911000000005</c:v>
                </c:pt>
                <c:pt idx="844">
                  <c:v>23.200915999999999</c:v>
                </c:pt>
                <c:pt idx="845">
                  <c:v>23.101921000000015</c:v>
                </c:pt>
                <c:pt idx="846">
                  <c:v>23.002925999999999</c:v>
                </c:pt>
                <c:pt idx="847">
                  <c:v>22.903931</c:v>
                </c:pt>
                <c:pt idx="848">
                  <c:v>22.804935000000015</c:v>
                </c:pt>
                <c:pt idx="849">
                  <c:v>22.705939999999977</c:v>
                </c:pt>
                <c:pt idx="850">
                  <c:v>22.606945000000014</c:v>
                </c:pt>
                <c:pt idx="851">
                  <c:v>22.507950000000019</c:v>
                </c:pt>
                <c:pt idx="852">
                  <c:v>22.408954999999999</c:v>
                </c:pt>
                <c:pt idx="853">
                  <c:v>22.309959000000013</c:v>
                </c:pt>
                <c:pt idx="854">
                  <c:v>22.210964000000015</c:v>
                </c:pt>
                <c:pt idx="855">
                  <c:v>22.111969000000023</c:v>
                </c:pt>
                <c:pt idx="856">
                  <c:v>22.012974000000014</c:v>
                </c:pt>
                <c:pt idx="857">
                  <c:v>21.913979000000001</c:v>
                </c:pt>
                <c:pt idx="858">
                  <c:v>21.81498300000003</c:v>
                </c:pt>
                <c:pt idx="859">
                  <c:v>21.715987999999999</c:v>
                </c:pt>
                <c:pt idx="860">
                  <c:v>21.616993000000015</c:v>
                </c:pt>
                <c:pt idx="861">
                  <c:v>21.517998000000023</c:v>
                </c:pt>
                <c:pt idx="862">
                  <c:v>21.419003</c:v>
                </c:pt>
                <c:pt idx="863">
                  <c:v>21.320007</c:v>
                </c:pt>
                <c:pt idx="864">
                  <c:v>21.221012000000002</c:v>
                </c:pt>
                <c:pt idx="865">
                  <c:v>21.122017</c:v>
                </c:pt>
                <c:pt idx="866">
                  <c:v>21.023021999999987</c:v>
                </c:pt>
                <c:pt idx="867">
                  <c:v>20.924025999999987</c:v>
                </c:pt>
                <c:pt idx="868">
                  <c:v>20.825030999999989</c:v>
                </c:pt>
                <c:pt idx="869">
                  <c:v>20.726035999999986</c:v>
                </c:pt>
                <c:pt idx="870">
                  <c:v>20.627040999999988</c:v>
                </c:pt>
                <c:pt idx="871">
                  <c:v>20.528045999999989</c:v>
                </c:pt>
                <c:pt idx="872">
                  <c:v>20.42905</c:v>
                </c:pt>
                <c:pt idx="873">
                  <c:v>20.33005500000003</c:v>
                </c:pt>
                <c:pt idx="874">
                  <c:v>20.231059999999999</c:v>
                </c:pt>
                <c:pt idx="875">
                  <c:v>20.132065000000015</c:v>
                </c:pt>
                <c:pt idx="876">
                  <c:v>20.033069999999999</c:v>
                </c:pt>
                <c:pt idx="877">
                  <c:v>19.934073999999999</c:v>
                </c:pt>
                <c:pt idx="878">
                  <c:v>19.835079</c:v>
                </c:pt>
                <c:pt idx="879">
                  <c:v>19.736084000000005</c:v>
                </c:pt>
                <c:pt idx="880">
                  <c:v>19.637089000000014</c:v>
                </c:pt>
                <c:pt idx="881">
                  <c:v>19.538094000000001</c:v>
                </c:pt>
                <c:pt idx="882">
                  <c:v>19.439098000000001</c:v>
                </c:pt>
                <c:pt idx="883">
                  <c:v>19.340102999999985</c:v>
                </c:pt>
                <c:pt idx="884">
                  <c:v>19.241108000000001</c:v>
                </c:pt>
                <c:pt idx="885">
                  <c:v>19.142112999999977</c:v>
                </c:pt>
                <c:pt idx="886">
                  <c:v>19.043118</c:v>
                </c:pt>
                <c:pt idx="887">
                  <c:v>18.944121999999989</c:v>
                </c:pt>
                <c:pt idx="888">
                  <c:v>18.845127000000002</c:v>
                </c:pt>
                <c:pt idx="889">
                  <c:v>18.746131999999989</c:v>
                </c:pt>
                <c:pt idx="890">
                  <c:v>18.647137000000001</c:v>
                </c:pt>
                <c:pt idx="891">
                  <c:v>18.54814099999998</c:v>
                </c:pt>
                <c:pt idx="892">
                  <c:v>18.449145999999981</c:v>
                </c:pt>
                <c:pt idx="893">
                  <c:v>18.350151000000015</c:v>
                </c:pt>
                <c:pt idx="894">
                  <c:v>18.251156000000005</c:v>
                </c:pt>
                <c:pt idx="895">
                  <c:v>18.152161000000014</c:v>
                </c:pt>
                <c:pt idx="896">
                  <c:v>18.053165000000014</c:v>
                </c:pt>
                <c:pt idx="897">
                  <c:v>17.954170000000001</c:v>
                </c:pt>
                <c:pt idx="898">
                  <c:v>17.855174999999999</c:v>
                </c:pt>
                <c:pt idx="899">
                  <c:v>17.756180000000001</c:v>
                </c:pt>
                <c:pt idx="900">
                  <c:v>17.657184999999998</c:v>
                </c:pt>
                <c:pt idx="901">
                  <c:v>17.558188999999999</c:v>
                </c:pt>
                <c:pt idx="902">
                  <c:v>17.459194</c:v>
                </c:pt>
                <c:pt idx="903">
                  <c:v>17.360198999999987</c:v>
                </c:pt>
                <c:pt idx="904">
                  <c:v>17.261203999999989</c:v>
                </c:pt>
                <c:pt idx="905">
                  <c:v>17.162208999999987</c:v>
                </c:pt>
                <c:pt idx="906">
                  <c:v>17.06321299999998</c:v>
                </c:pt>
                <c:pt idx="907">
                  <c:v>16.964217999999981</c:v>
                </c:pt>
                <c:pt idx="908">
                  <c:v>16.865222999999979</c:v>
                </c:pt>
                <c:pt idx="909">
                  <c:v>16.766228000000002</c:v>
                </c:pt>
                <c:pt idx="910">
                  <c:v>16.667233</c:v>
                </c:pt>
                <c:pt idx="911">
                  <c:v>16.568236999999982</c:v>
                </c:pt>
                <c:pt idx="912">
                  <c:v>16.46924199999998</c:v>
                </c:pt>
                <c:pt idx="913">
                  <c:v>16.370246999999985</c:v>
                </c:pt>
                <c:pt idx="914">
                  <c:v>16.271252</c:v>
                </c:pt>
                <c:pt idx="915">
                  <c:v>16.172256000000001</c:v>
                </c:pt>
                <c:pt idx="916">
                  <c:v>16.073260999999999</c:v>
                </c:pt>
                <c:pt idx="917">
                  <c:v>15.974267000000001</c:v>
                </c:pt>
                <c:pt idx="918">
                  <c:v>15.875273</c:v>
                </c:pt>
                <c:pt idx="919">
                  <c:v>15.776278</c:v>
                </c:pt>
                <c:pt idx="920">
                  <c:v>15.677284</c:v>
                </c:pt>
                <c:pt idx="921">
                  <c:v>15.578290000000001</c:v>
                </c:pt>
                <c:pt idx="922">
                  <c:v>15.479296000000007</c:v>
                </c:pt>
                <c:pt idx="923">
                  <c:v>15.380301000000001</c:v>
                </c:pt>
                <c:pt idx="924">
                  <c:v>15.281307</c:v>
                </c:pt>
                <c:pt idx="925">
                  <c:v>15.182313000000001</c:v>
                </c:pt>
                <c:pt idx="926">
                  <c:v>15.083318999999999</c:v>
                </c:pt>
                <c:pt idx="927">
                  <c:v>14.984324000000001</c:v>
                </c:pt>
                <c:pt idx="928">
                  <c:v>14.885330000000007</c:v>
                </c:pt>
                <c:pt idx="929">
                  <c:v>14.786336</c:v>
                </c:pt>
                <c:pt idx="930">
                  <c:v>14.687341999999999</c:v>
                </c:pt>
                <c:pt idx="931">
                  <c:v>14.588347000000001</c:v>
                </c:pt>
                <c:pt idx="932">
                  <c:v>14.489353000000001</c:v>
                </c:pt>
                <c:pt idx="933">
                  <c:v>14.390359</c:v>
                </c:pt>
                <c:pt idx="934">
                  <c:v>14.291364999999999</c:v>
                </c:pt>
                <c:pt idx="935">
                  <c:v>14.19237</c:v>
                </c:pt>
                <c:pt idx="936">
                  <c:v>14.093375999999999</c:v>
                </c:pt>
                <c:pt idx="937">
                  <c:v>13.994382</c:v>
                </c:pt>
                <c:pt idx="938">
                  <c:v>13.895388000000002</c:v>
                </c:pt>
                <c:pt idx="939">
                  <c:v>13.796393</c:v>
                </c:pt>
                <c:pt idx="940">
                  <c:v>13.697399000000001</c:v>
                </c:pt>
                <c:pt idx="941">
                  <c:v>13.598405</c:v>
                </c:pt>
                <c:pt idx="942">
                  <c:v>13.499411</c:v>
                </c:pt>
                <c:pt idx="943">
                  <c:v>13.400416000000007</c:v>
                </c:pt>
                <c:pt idx="944">
                  <c:v>13.301422000000002</c:v>
                </c:pt>
                <c:pt idx="945">
                  <c:v>13.202428000000001</c:v>
                </c:pt>
                <c:pt idx="946">
                  <c:v>13.103434000000007</c:v>
                </c:pt>
                <c:pt idx="947">
                  <c:v>13.004439000000007</c:v>
                </c:pt>
                <c:pt idx="948">
                  <c:v>12.905445000000007</c:v>
                </c:pt>
                <c:pt idx="949">
                  <c:v>12.806451000000004</c:v>
                </c:pt>
                <c:pt idx="950">
                  <c:v>12.707457</c:v>
                </c:pt>
                <c:pt idx="951">
                  <c:v>12.608461999999999</c:v>
                </c:pt>
                <c:pt idx="952">
                  <c:v>12.509468</c:v>
                </c:pt>
                <c:pt idx="953">
                  <c:v>12.410474000000002</c:v>
                </c:pt>
                <c:pt idx="954">
                  <c:v>12.311480000000007</c:v>
                </c:pt>
                <c:pt idx="955">
                  <c:v>12.212485000000004</c:v>
                </c:pt>
                <c:pt idx="956">
                  <c:v>12.113491</c:v>
                </c:pt>
                <c:pt idx="957">
                  <c:v>12.014497</c:v>
                </c:pt>
                <c:pt idx="958">
                  <c:v>11.915503000000006</c:v>
                </c:pt>
                <c:pt idx="959">
                  <c:v>11.816508000000002</c:v>
                </c:pt>
                <c:pt idx="960">
                  <c:v>11.717514</c:v>
                </c:pt>
                <c:pt idx="961">
                  <c:v>11.61852</c:v>
                </c:pt>
                <c:pt idx="962">
                  <c:v>11.519526000000004</c:v>
                </c:pt>
                <c:pt idx="963">
                  <c:v>11.420531</c:v>
                </c:pt>
                <c:pt idx="964">
                  <c:v>11.321537000000006</c:v>
                </c:pt>
                <c:pt idx="965">
                  <c:v>11.222543</c:v>
                </c:pt>
                <c:pt idx="966">
                  <c:v>11.123549000000002</c:v>
                </c:pt>
                <c:pt idx="967">
                  <c:v>11.024554</c:v>
                </c:pt>
                <c:pt idx="968">
                  <c:v>10.925560000000004</c:v>
                </c:pt>
                <c:pt idx="969">
                  <c:v>10.826566000000007</c:v>
                </c:pt>
                <c:pt idx="970">
                  <c:v>10.727570999999999</c:v>
                </c:pt>
                <c:pt idx="971">
                  <c:v>10.628577</c:v>
                </c:pt>
                <c:pt idx="972">
                  <c:v>10.529583000000002</c:v>
                </c:pt>
                <c:pt idx="973">
                  <c:v>10.430589000000007</c:v>
                </c:pt>
                <c:pt idx="974">
                  <c:v>10.331594000000004</c:v>
                </c:pt>
                <c:pt idx="975">
                  <c:v>10.2326</c:v>
                </c:pt>
                <c:pt idx="976">
                  <c:v>10.133606</c:v>
                </c:pt>
                <c:pt idx="977">
                  <c:v>10.034611999999999</c:v>
                </c:pt>
                <c:pt idx="978">
                  <c:v>9.9356170000000006</c:v>
                </c:pt>
                <c:pt idx="979">
                  <c:v>9.8366230000000012</c:v>
                </c:pt>
                <c:pt idx="980">
                  <c:v>9.7376289999999983</c:v>
                </c:pt>
                <c:pt idx="981">
                  <c:v>9.6386350000000007</c:v>
                </c:pt>
                <c:pt idx="982">
                  <c:v>9.5396400000000003</c:v>
                </c:pt>
                <c:pt idx="983">
                  <c:v>9.4406460000000028</c:v>
                </c:pt>
                <c:pt idx="984">
                  <c:v>9.3416519999999998</c:v>
                </c:pt>
                <c:pt idx="985">
                  <c:v>9.2426580000000005</c:v>
                </c:pt>
                <c:pt idx="986">
                  <c:v>9.1436630000000001</c:v>
                </c:pt>
                <c:pt idx="987">
                  <c:v>9.044668999999999</c:v>
                </c:pt>
                <c:pt idx="988">
                  <c:v>8.9456750000000014</c:v>
                </c:pt>
                <c:pt idx="989">
                  <c:v>8.8466810000000002</c:v>
                </c:pt>
                <c:pt idx="990">
                  <c:v>8.7476860000000016</c:v>
                </c:pt>
                <c:pt idx="991">
                  <c:v>8.6486919999999987</c:v>
                </c:pt>
                <c:pt idx="992">
                  <c:v>8.5496980000000011</c:v>
                </c:pt>
                <c:pt idx="993">
                  <c:v>8.4507040000000071</c:v>
                </c:pt>
                <c:pt idx="994">
                  <c:v>8.3517090000000067</c:v>
                </c:pt>
                <c:pt idx="995">
                  <c:v>8.2527150000000002</c:v>
                </c:pt>
                <c:pt idx="996">
                  <c:v>8.1537210000000009</c:v>
                </c:pt>
                <c:pt idx="997">
                  <c:v>8.0547270000000015</c:v>
                </c:pt>
                <c:pt idx="998">
                  <c:v>7.9557320000000002</c:v>
                </c:pt>
                <c:pt idx="999">
                  <c:v>7.8567369999999963</c:v>
                </c:pt>
                <c:pt idx="1000">
                  <c:v>7.7577420000000004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FAC-4CD5-BC28-81706DD13B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560320"/>
        <c:axId val="103561856"/>
      </c:scatterChart>
      <c:valAx>
        <c:axId val="103560320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103561856"/>
        <c:crosses val="autoZero"/>
        <c:crossBetween val="midCat"/>
      </c:valAx>
      <c:valAx>
        <c:axId val="103561856"/>
        <c:scaling>
          <c:orientation val="minMax"/>
          <c:max val="100"/>
          <c:min val="-4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356032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marker>
            <c:symbol val="none"/>
          </c:marker>
          <c:xVal>
            <c:numRef>
              <c:f>'result3-0'!$A$1:$A$1001</c:f>
              <c:numCache>
                <c:formatCode>General</c:formatCode>
                <c:ptCount val="10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0.15000000000000011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0.1800000000000001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0.2100000000000001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0.2400000000000001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</c:v>
                </c:pt>
                <c:pt idx="30">
                  <c:v>0.30000000000000021</c:v>
                </c:pt>
                <c:pt idx="31">
                  <c:v>0.31000000000000022</c:v>
                </c:pt>
                <c:pt idx="32">
                  <c:v>0.32000000000000023</c:v>
                </c:pt>
                <c:pt idx="33">
                  <c:v>0.33000000000000035</c:v>
                </c:pt>
                <c:pt idx="34">
                  <c:v>0.34</c:v>
                </c:pt>
                <c:pt idx="35">
                  <c:v>0.3500000000000002</c:v>
                </c:pt>
                <c:pt idx="36">
                  <c:v>0.36000000000000021</c:v>
                </c:pt>
                <c:pt idx="37">
                  <c:v>0.37000000000000022</c:v>
                </c:pt>
                <c:pt idx="38">
                  <c:v>0.38000000000000023</c:v>
                </c:pt>
                <c:pt idx="39">
                  <c:v>0.39000000000000024</c:v>
                </c:pt>
                <c:pt idx="40">
                  <c:v>0.4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</c:v>
                </c:pt>
                <c:pt idx="49">
                  <c:v>0.49000000000000021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0.60000000000000042</c:v>
                </c:pt>
                <c:pt idx="61">
                  <c:v>0.61000000000000043</c:v>
                </c:pt>
                <c:pt idx="62">
                  <c:v>0.62000000000000044</c:v>
                </c:pt>
                <c:pt idx="63">
                  <c:v>0.63000000000000045</c:v>
                </c:pt>
                <c:pt idx="64">
                  <c:v>0.64000000000000046</c:v>
                </c:pt>
                <c:pt idx="65">
                  <c:v>0.65000000000000058</c:v>
                </c:pt>
                <c:pt idx="66">
                  <c:v>0.66000000000000059</c:v>
                </c:pt>
                <c:pt idx="67">
                  <c:v>0.67000000000000071</c:v>
                </c:pt>
                <c:pt idx="68">
                  <c:v>0.68</c:v>
                </c:pt>
                <c:pt idx="69">
                  <c:v>0.69000000000000039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0.77000000000000046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0.8200000000000004</c:v>
                </c:pt>
                <c:pt idx="83">
                  <c:v>0.8300000000000004</c:v>
                </c:pt>
                <c:pt idx="84">
                  <c:v>0.84000000000000041</c:v>
                </c:pt>
                <c:pt idx="85">
                  <c:v>0.85000000000000042</c:v>
                </c:pt>
                <c:pt idx="86">
                  <c:v>0.86000000000000043</c:v>
                </c:pt>
                <c:pt idx="87">
                  <c:v>0.87000000000000044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0.94000000000000039</c:v>
                </c:pt>
                <c:pt idx="95">
                  <c:v>0.9500000000000004</c:v>
                </c:pt>
                <c:pt idx="96">
                  <c:v>0.96000000000000041</c:v>
                </c:pt>
                <c:pt idx="97">
                  <c:v>0.97000000000000042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</c:v>
                </c:pt>
                <c:pt idx="114">
                  <c:v>1.139999999999999</c:v>
                </c:pt>
                <c:pt idx="115">
                  <c:v>1.149999999999999</c:v>
                </c:pt>
                <c:pt idx="116">
                  <c:v>1.159999999999999</c:v>
                </c:pt>
                <c:pt idx="117">
                  <c:v>1.1700000000000008</c:v>
                </c:pt>
                <c:pt idx="118">
                  <c:v>1.1800000000000008</c:v>
                </c:pt>
                <c:pt idx="119">
                  <c:v>1.1900000000000008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1.6700000000000008</c:v>
                </c:pt>
                <c:pt idx="168">
                  <c:v>1.6800000000000008</c:v>
                </c:pt>
                <c:pt idx="169">
                  <c:v>1.6900000000000008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1.9000000000000001</c:v>
                </c:pt>
                <c:pt idx="191">
                  <c:v>1.9100000000000001</c:v>
                </c:pt>
                <c:pt idx="192">
                  <c:v>1.9200000000000008</c:v>
                </c:pt>
                <c:pt idx="193">
                  <c:v>1.9300000000000008</c:v>
                </c:pt>
                <c:pt idx="194">
                  <c:v>1.9400000000000008</c:v>
                </c:pt>
                <c:pt idx="195">
                  <c:v>1.9500000000000008</c:v>
                </c:pt>
                <c:pt idx="196">
                  <c:v>1.9600000000000009</c:v>
                </c:pt>
                <c:pt idx="197">
                  <c:v>1.9700000000000009</c:v>
                </c:pt>
                <c:pt idx="198">
                  <c:v>1.9800000000000009</c:v>
                </c:pt>
                <c:pt idx="199">
                  <c:v>1.9900000000000009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2.3099999999999987</c:v>
                </c:pt>
                <c:pt idx="232">
                  <c:v>2.3199999999999981</c:v>
                </c:pt>
                <c:pt idx="233">
                  <c:v>2.3299999999999987</c:v>
                </c:pt>
                <c:pt idx="234">
                  <c:v>2.34</c:v>
                </c:pt>
                <c:pt idx="235">
                  <c:v>2.3499999999999988</c:v>
                </c:pt>
                <c:pt idx="236">
                  <c:v>2.36</c:v>
                </c:pt>
                <c:pt idx="237">
                  <c:v>2.3699999999999997</c:v>
                </c:pt>
                <c:pt idx="238">
                  <c:v>2.38</c:v>
                </c:pt>
                <c:pt idx="239">
                  <c:v>2.3899999999999997</c:v>
                </c:pt>
                <c:pt idx="240">
                  <c:v>2.4</c:v>
                </c:pt>
                <c:pt idx="241">
                  <c:v>2.4099999999999997</c:v>
                </c:pt>
                <c:pt idx="242">
                  <c:v>2.42</c:v>
                </c:pt>
                <c:pt idx="243">
                  <c:v>2.4299999999999997</c:v>
                </c:pt>
                <c:pt idx="244">
                  <c:v>2.44</c:v>
                </c:pt>
                <c:pt idx="245">
                  <c:v>2.4499999999999997</c:v>
                </c:pt>
                <c:pt idx="246">
                  <c:v>2.46</c:v>
                </c:pt>
                <c:pt idx="247">
                  <c:v>2.4699999999999998</c:v>
                </c:pt>
                <c:pt idx="248">
                  <c:v>2.48</c:v>
                </c:pt>
                <c:pt idx="249">
                  <c:v>2.4899999999999998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2.7600000000000002</c:v>
                </c:pt>
                <c:pt idx="277">
                  <c:v>2.77</c:v>
                </c:pt>
                <c:pt idx="278">
                  <c:v>2.7800000000000002</c:v>
                </c:pt>
                <c:pt idx="279">
                  <c:v>2.79</c:v>
                </c:pt>
                <c:pt idx="280">
                  <c:v>2.8</c:v>
                </c:pt>
                <c:pt idx="281">
                  <c:v>2.8099999999999987</c:v>
                </c:pt>
                <c:pt idx="282">
                  <c:v>2.82</c:v>
                </c:pt>
                <c:pt idx="283">
                  <c:v>2.8299999999999987</c:v>
                </c:pt>
                <c:pt idx="284">
                  <c:v>2.84</c:v>
                </c:pt>
                <c:pt idx="285">
                  <c:v>2.8499999999999988</c:v>
                </c:pt>
                <c:pt idx="286">
                  <c:v>2.86</c:v>
                </c:pt>
                <c:pt idx="287">
                  <c:v>2.8699999999999997</c:v>
                </c:pt>
                <c:pt idx="288">
                  <c:v>2.88</c:v>
                </c:pt>
                <c:pt idx="289">
                  <c:v>2.8899999999999997</c:v>
                </c:pt>
                <c:pt idx="290">
                  <c:v>2.9</c:v>
                </c:pt>
                <c:pt idx="291">
                  <c:v>2.9099999999999997</c:v>
                </c:pt>
                <c:pt idx="292">
                  <c:v>2.92</c:v>
                </c:pt>
                <c:pt idx="293">
                  <c:v>2.9299999999999997</c:v>
                </c:pt>
                <c:pt idx="294">
                  <c:v>2.94</c:v>
                </c:pt>
                <c:pt idx="295">
                  <c:v>2.9499999999999997</c:v>
                </c:pt>
                <c:pt idx="296">
                  <c:v>2.96</c:v>
                </c:pt>
                <c:pt idx="297">
                  <c:v>2.9699999999999998</c:v>
                </c:pt>
                <c:pt idx="298">
                  <c:v>2.98</c:v>
                </c:pt>
                <c:pt idx="299">
                  <c:v>2.9899999999999998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3.2600000000000002</c:v>
                </c:pt>
                <c:pt idx="327">
                  <c:v>3.27</c:v>
                </c:pt>
                <c:pt idx="328">
                  <c:v>3.2800000000000002</c:v>
                </c:pt>
                <c:pt idx="329">
                  <c:v>3.29</c:v>
                </c:pt>
                <c:pt idx="330">
                  <c:v>3.3</c:v>
                </c:pt>
                <c:pt idx="331">
                  <c:v>3.3099999999999987</c:v>
                </c:pt>
                <c:pt idx="332">
                  <c:v>3.32</c:v>
                </c:pt>
                <c:pt idx="333">
                  <c:v>3.3299999999999987</c:v>
                </c:pt>
                <c:pt idx="334">
                  <c:v>3.34</c:v>
                </c:pt>
                <c:pt idx="335">
                  <c:v>3.3499999999999988</c:v>
                </c:pt>
                <c:pt idx="336">
                  <c:v>3.36</c:v>
                </c:pt>
                <c:pt idx="337">
                  <c:v>3.3699999999999997</c:v>
                </c:pt>
                <c:pt idx="338">
                  <c:v>3.38</c:v>
                </c:pt>
                <c:pt idx="339">
                  <c:v>3.3899999999999997</c:v>
                </c:pt>
                <c:pt idx="340">
                  <c:v>3.4</c:v>
                </c:pt>
                <c:pt idx="341">
                  <c:v>3.4099999999999997</c:v>
                </c:pt>
                <c:pt idx="342">
                  <c:v>3.42</c:v>
                </c:pt>
                <c:pt idx="343">
                  <c:v>3.4299999999999997</c:v>
                </c:pt>
                <c:pt idx="344">
                  <c:v>3.44</c:v>
                </c:pt>
                <c:pt idx="345">
                  <c:v>3.4499999999999997</c:v>
                </c:pt>
                <c:pt idx="346">
                  <c:v>3.46</c:v>
                </c:pt>
                <c:pt idx="347">
                  <c:v>3.4699999999999998</c:v>
                </c:pt>
                <c:pt idx="348">
                  <c:v>3.48</c:v>
                </c:pt>
                <c:pt idx="349">
                  <c:v>3.4899999999999998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3.7600000000000002</c:v>
                </c:pt>
                <c:pt idx="377">
                  <c:v>3.77</c:v>
                </c:pt>
                <c:pt idx="378">
                  <c:v>3.7800000000000002</c:v>
                </c:pt>
                <c:pt idx="379">
                  <c:v>3.79</c:v>
                </c:pt>
                <c:pt idx="380">
                  <c:v>3.8</c:v>
                </c:pt>
                <c:pt idx="381">
                  <c:v>3.8099999999999987</c:v>
                </c:pt>
                <c:pt idx="382">
                  <c:v>3.82</c:v>
                </c:pt>
                <c:pt idx="383">
                  <c:v>3.8299999999999987</c:v>
                </c:pt>
                <c:pt idx="384">
                  <c:v>3.84</c:v>
                </c:pt>
                <c:pt idx="385">
                  <c:v>3.8499999999999988</c:v>
                </c:pt>
                <c:pt idx="386">
                  <c:v>3.86</c:v>
                </c:pt>
                <c:pt idx="387">
                  <c:v>3.8699999999999997</c:v>
                </c:pt>
                <c:pt idx="388">
                  <c:v>3.88</c:v>
                </c:pt>
                <c:pt idx="389">
                  <c:v>3.8899999999999997</c:v>
                </c:pt>
                <c:pt idx="390">
                  <c:v>3.9</c:v>
                </c:pt>
                <c:pt idx="391">
                  <c:v>3.9099999999999997</c:v>
                </c:pt>
                <c:pt idx="392">
                  <c:v>3.92</c:v>
                </c:pt>
                <c:pt idx="393">
                  <c:v>3.9299999999999997</c:v>
                </c:pt>
                <c:pt idx="394">
                  <c:v>3.94</c:v>
                </c:pt>
                <c:pt idx="395">
                  <c:v>3.9499999999999997</c:v>
                </c:pt>
                <c:pt idx="396">
                  <c:v>3.96</c:v>
                </c:pt>
                <c:pt idx="397">
                  <c:v>3.9699999999999998</c:v>
                </c:pt>
                <c:pt idx="398">
                  <c:v>3.98</c:v>
                </c:pt>
                <c:pt idx="399">
                  <c:v>3.9899999999999998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4.1099999999999985</c:v>
                </c:pt>
                <c:pt idx="412">
                  <c:v>4.1199999999999966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4.1499999999999995</c:v>
                </c:pt>
                <c:pt idx="416">
                  <c:v>4.1599999999999975</c:v>
                </c:pt>
                <c:pt idx="417">
                  <c:v>4.17</c:v>
                </c:pt>
                <c:pt idx="418">
                  <c:v>4.18</c:v>
                </c:pt>
                <c:pt idx="419">
                  <c:v>4.1899999999999995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4.3199999999999985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4.3599999999999985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4.4300000000000024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4.4700000000000024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4.6099999999999985</c:v>
                </c:pt>
                <c:pt idx="462">
                  <c:v>4.6199999999999966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4.6499999999999995</c:v>
                </c:pt>
                <c:pt idx="466">
                  <c:v>4.6599999999999975</c:v>
                </c:pt>
                <c:pt idx="467">
                  <c:v>4.67</c:v>
                </c:pt>
                <c:pt idx="468">
                  <c:v>4.68</c:v>
                </c:pt>
                <c:pt idx="469">
                  <c:v>4.6899999999999995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4.8199999999999985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4.8599999999999985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4.9300000000000024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4.9700000000000024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  <c:pt idx="501">
                  <c:v>5.01</c:v>
                </c:pt>
                <c:pt idx="502">
                  <c:v>5.0199999999999996</c:v>
                </c:pt>
                <c:pt idx="503">
                  <c:v>5.03</c:v>
                </c:pt>
                <c:pt idx="504">
                  <c:v>5.04</c:v>
                </c:pt>
                <c:pt idx="505">
                  <c:v>5.05</c:v>
                </c:pt>
                <c:pt idx="506">
                  <c:v>5.0599999999999996</c:v>
                </c:pt>
                <c:pt idx="507">
                  <c:v>5.07</c:v>
                </c:pt>
                <c:pt idx="508">
                  <c:v>5.08</c:v>
                </c:pt>
                <c:pt idx="509">
                  <c:v>5.09</c:v>
                </c:pt>
                <c:pt idx="510">
                  <c:v>5.0999999999999996</c:v>
                </c:pt>
                <c:pt idx="511">
                  <c:v>5.1099999999999985</c:v>
                </c:pt>
                <c:pt idx="512">
                  <c:v>5.1199999999999966</c:v>
                </c:pt>
                <c:pt idx="513">
                  <c:v>5.13</c:v>
                </c:pt>
                <c:pt idx="514">
                  <c:v>5.14</c:v>
                </c:pt>
                <c:pt idx="515">
                  <c:v>5.1499999999999995</c:v>
                </c:pt>
                <c:pt idx="516">
                  <c:v>5.1599999999999975</c:v>
                </c:pt>
                <c:pt idx="517">
                  <c:v>5.17</c:v>
                </c:pt>
                <c:pt idx="518">
                  <c:v>5.18</c:v>
                </c:pt>
                <c:pt idx="519">
                  <c:v>5.1899999999999995</c:v>
                </c:pt>
                <c:pt idx="520">
                  <c:v>5.2</c:v>
                </c:pt>
                <c:pt idx="521">
                  <c:v>5.21</c:v>
                </c:pt>
                <c:pt idx="522">
                  <c:v>5.22</c:v>
                </c:pt>
                <c:pt idx="523">
                  <c:v>5.23</c:v>
                </c:pt>
                <c:pt idx="524">
                  <c:v>5.24</c:v>
                </c:pt>
                <c:pt idx="525">
                  <c:v>5.25</c:v>
                </c:pt>
                <c:pt idx="526">
                  <c:v>5.26</c:v>
                </c:pt>
                <c:pt idx="527">
                  <c:v>5.2700000000000014</c:v>
                </c:pt>
                <c:pt idx="528">
                  <c:v>5.28</c:v>
                </c:pt>
                <c:pt idx="529">
                  <c:v>5.29</c:v>
                </c:pt>
                <c:pt idx="530">
                  <c:v>5.3</c:v>
                </c:pt>
                <c:pt idx="531">
                  <c:v>5.31</c:v>
                </c:pt>
                <c:pt idx="532">
                  <c:v>5.3199999999999985</c:v>
                </c:pt>
                <c:pt idx="533">
                  <c:v>5.33</c:v>
                </c:pt>
                <c:pt idx="534">
                  <c:v>5.34</c:v>
                </c:pt>
                <c:pt idx="535">
                  <c:v>5.35</c:v>
                </c:pt>
                <c:pt idx="536">
                  <c:v>5.3599999999999985</c:v>
                </c:pt>
                <c:pt idx="537">
                  <c:v>5.37</c:v>
                </c:pt>
                <c:pt idx="538">
                  <c:v>5.38</c:v>
                </c:pt>
                <c:pt idx="539">
                  <c:v>5.39</c:v>
                </c:pt>
                <c:pt idx="540">
                  <c:v>5.4</c:v>
                </c:pt>
                <c:pt idx="541">
                  <c:v>5.41</c:v>
                </c:pt>
                <c:pt idx="542">
                  <c:v>5.42</c:v>
                </c:pt>
                <c:pt idx="543">
                  <c:v>5.4300000000000024</c:v>
                </c:pt>
                <c:pt idx="544">
                  <c:v>5.44</c:v>
                </c:pt>
                <c:pt idx="545">
                  <c:v>5.45</c:v>
                </c:pt>
                <c:pt idx="546">
                  <c:v>5.46</c:v>
                </c:pt>
                <c:pt idx="547">
                  <c:v>5.4700000000000024</c:v>
                </c:pt>
                <c:pt idx="548">
                  <c:v>5.48</c:v>
                </c:pt>
                <c:pt idx="549">
                  <c:v>5.49</c:v>
                </c:pt>
                <c:pt idx="550">
                  <c:v>5.5</c:v>
                </c:pt>
                <c:pt idx="551">
                  <c:v>5.51</c:v>
                </c:pt>
                <c:pt idx="552">
                  <c:v>5.52</c:v>
                </c:pt>
                <c:pt idx="553">
                  <c:v>5.53</c:v>
                </c:pt>
                <c:pt idx="554">
                  <c:v>5.54</c:v>
                </c:pt>
                <c:pt idx="555">
                  <c:v>5.55</c:v>
                </c:pt>
                <c:pt idx="556">
                  <c:v>5.56</c:v>
                </c:pt>
                <c:pt idx="557">
                  <c:v>5.57</c:v>
                </c:pt>
                <c:pt idx="558">
                  <c:v>5.58</c:v>
                </c:pt>
                <c:pt idx="559">
                  <c:v>5.59</c:v>
                </c:pt>
                <c:pt idx="560">
                  <c:v>5.6</c:v>
                </c:pt>
                <c:pt idx="561">
                  <c:v>5.6099999999999985</c:v>
                </c:pt>
                <c:pt idx="562">
                  <c:v>5.6199999999999966</c:v>
                </c:pt>
                <c:pt idx="563">
                  <c:v>5.63</c:v>
                </c:pt>
                <c:pt idx="564">
                  <c:v>5.64</c:v>
                </c:pt>
                <c:pt idx="565">
                  <c:v>5.6499999999999995</c:v>
                </c:pt>
                <c:pt idx="566">
                  <c:v>5.6599999999999975</c:v>
                </c:pt>
                <c:pt idx="567">
                  <c:v>5.67</c:v>
                </c:pt>
                <c:pt idx="568">
                  <c:v>5.68</c:v>
                </c:pt>
                <c:pt idx="569">
                  <c:v>5.6899999999999995</c:v>
                </c:pt>
                <c:pt idx="570">
                  <c:v>5.7</c:v>
                </c:pt>
                <c:pt idx="571">
                  <c:v>5.71</c:v>
                </c:pt>
                <c:pt idx="572">
                  <c:v>5.72</c:v>
                </c:pt>
                <c:pt idx="573">
                  <c:v>5.73</c:v>
                </c:pt>
                <c:pt idx="574">
                  <c:v>5.74</c:v>
                </c:pt>
                <c:pt idx="575">
                  <c:v>5.75</c:v>
                </c:pt>
                <c:pt idx="576">
                  <c:v>5.76</c:v>
                </c:pt>
                <c:pt idx="577">
                  <c:v>5.7700000000000014</c:v>
                </c:pt>
                <c:pt idx="578">
                  <c:v>5.78</c:v>
                </c:pt>
                <c:pt idx="579">
                  <c:v>5.79</c:v>
                </c:pt>
                <c:pt idx="580">
                  <c:v>5.8</c:v>
                </c:pt>
                <c:pt idx="581">
                  <c:v>5.81</c:v>
                </c:pt>
                <c:pt idx="582">
                  <c:v>5.8199999999999985</c:v>
                </c:pt>
                <c:pt idx="583">
                  <c:v>5.83</c:v>
                </c:pt>
                <c:pt idx="584">
                  <c:v>5.84</c:v>
                </c:pt>
                <c:pt idx="585">
                  <c:v>5.85</c:v>
                </c:pt>
                <c:pt idx="586">
                  <c:v>5.8599999999999985</c:v>
                </c:pt>
                <c:pt idx="587">
                  <c:v>5.87</c:v>
                </c:pt>
                <c:pt idx="588">
                  <c:v>5.88</c:v>
                </c:pt>
                <c:pt idx="589">
                  <c:v>5.89</c:v>
                </c:pt>
                <c:pt idx="590">
                  <c:v>5.9</c:v>
                </c:pt>
                <c:pt idx="591">
                  <c:v>5.91</c:v>
                </c:pt>
                <c:pt idx="592">
                  <c:v>5.92</c:v>
                </c:pt>
                <c:pt idx="593">
                  <c:v>5.9300000000000024</c:v>
                </c:pt>
                <c:pt idx="594">
                  <c:v>5.94</c:v>
                </c:pt>
                <c:pt idx="595">
                  <c:v>5.95</c:v>
                </c:pt>
                <c:pt idx="596">
                  <c:v>5.96</c:v>
                </c:pt>
                <c:pt idx="597">
                  <c:v>5.9700000000000024</c:v>
                </c:pt>
                <c:pt idx="598">
                  <c:v>5.98</c:v>
                </c:pt>
                <c:pt idx="599">
                  <c:v>5.99</c:v>
                </c:pt>
                <c:pt idx="600">
                  <c:v>6</c:v>
                </c:pt>
                <c:pt idx="601">
                  <c:v>6.01</c:v>
                </c:pt>
                <c:pt idx="602">
                  <c:v>6.02</c:v>
                </c:pt>
                <c:pt idx="603">
                  <c:v>6.03</c:v>
                </c:pt>
                <c:pt idx="604">
                  <c:v>6.04</c:v>
                </c:pt>
                <c:pt idx="605">
                  <c:v>6.05</c:v>
                </c:pt>
                <c:pt idx="606">
                  <c:v>6.06</c:v>
                </c:pt>
                <c:pt idx="607">
                  <c:v>6.07</c:v>
                </c:pt>
                <c:pt idx="608">
                  <c:v>6.08</c:v>
                </c:pt>
                <c:pt idx="609">
                  <c:v>6.09</c:v>
                </c:pt>
                <c:pt idx="610">
                  <c:v>6.1</c:v>
                </c:pt>
                <c:pt idx="611">
                  <c:v>6.1099999999999985</c:v>
                </c:pt>
                <c:pt idx="612">
                  <c:v>6.1199999999999966</c:v>
                </c:pt>
                <c:pt idx="613">
                  <c:v>6.13</c:v>
                </c:pt>
                <c:pt idx="614">
                  <c:v>6.14</c:v>
                </c:pt>
                <c:pt idx="615">
                  <c:v>6.1499999999999995</c:v>
                </c:pt>
                <c:pt idx="616">
                  <c:v>6.1599999999999975</c:v>
                </c:pt>
                <c:pt idx="617">
                  <c:v>6.17</c:v>
                </c:pt>
                <c:pt idx="618">
                  <c:v>6.18</c:v>
                </c:pt>
                <c:pt idx="619">
                  <c:v>6.1899999999999995</c:v>
                </c:pt>
                <c:pt idx="620">
                  <c:v>6.2</c:v>
                </c:pt>
                <c:pt idx="621">
                  <c:v>6.21</c:v>
                </c:pt>
                <c:pt idx="622">
                  <c:v>6.22</c:v>
                </c:pt>
                <c:pt idx="623">
                  <c:v>6.23</c:v>
                </c:pt>
                <c:pt idx="624">
                  <c:v>6.24</c:v>
                </c:pt>
                <c:pt idx="625">
                  <c:v>6.25</c:v>
                </c:pt>
                <c:pt idx="626">
                  <c:v>6.26</c:v>
                </c:pt>
                <c:pt idx="627">
                  <c:v>6.2700000000000014</c:v>
                </c:pt>
                <c:pt idx="628">
                  <c:v>6.28</c:v>
                </c:pt>
                <c:pt idx="629">
                  <c:v>6.29</c:v>
                </c:pt>
                <c:pt idx="630">
                  <c:v>6.3</c:v>
                </c:pt>
                <c:pt idx="631">
                  <c:v>6.31</c:v>
                </c:pt>
                <c:pt idx="632">
                  <c:v>6.3199999999999985</c:v>
                </c:pt>
                <c:pt idx="633">
                  <c:v>6.33</c:v>
                </c:pt>
                <c:pt idx="634">
                  <c:v>6.34</c:v>
                </c:pt>
                <c:pt idx="635">
                  <c:v>6.35</c:v>
                </c:pt>
                <c:pt idx="636">
                  <c:v>6.3599999999999985</c:v>
                </c:pt>
                <c:pt idx="637">
                  <c:v>6.37</c:v>
                </c:pt>
                <c:pt idx="638">
                  <c:v>6.38</c:v>
                </c:pt>
                <c:pt idx="639">
                  <c:v>6.39</c:v>
                </c:pt>
                <c:pt idx="640">
                  <c:v>6.4</c:v>
                </c:pt>
                <c:pt idx="641">
                  <c:v>6.41</c:v>
                </c:pt>
                <c:pt idx="642">
                  <c:v>6.42</c:v>
                </c:pt>
                <c:pt idx="643">
                  <c:v>6.4300000000000024</c:v>
                </c:pt>
                <c:pt idx="644">
                  <c:v>6.44</c:v>
                </c:pt>
                <c:pt idx="645">
                  <c:v>6.45</c:v>
                </c:pt>
                <c:pt idx="646">
                  <c:v>6.46</c:v>
                </c:pt>
                <c:pt idx="647">
                  <c:v>6.4700000000000024</c:v>
                </c:pt>
                <c:pt idx="648">
                  <c:v>6.48</c:v>
                </c:pt>
                <c:pt idx="649">
                  <c:v>6.49</c:v>
                </c:pt>
                <c:pt idx="650">
                  <c:v>6.5</c:v>
                </c:pt>
                <c:pt idx="651">
                  <c:v>6.51</c:v>
                </c:pt>
                <c:pt idx="652">
                  <c:v>6.52</c:v>
                </c:pt>
                <c:pt idx="653">
                  <c:v>6.53</c:v>
                </c:pt>
                <c:pt idx="654">
                  <c:v>6.54</c:v>
                </c:pt>
                <c:pt idx="655">
                  <c:v>6.55</c:v>
                </c:pt>
                <c:pt idx="656">
                  <c:v>6.56</c:v>
                </c:pt>
                <c:pt idx="657">
                  <c:v>6.57</c:v>
                </c:pt>
                <c:pt idx="658">
                  <c:v>6.58</c:v>
                </c:pt>
                <c:pt idx="659">
                  <c:v>6.59</c:v>
                </c:pt>
                <c:pt idx="660">
                  <c:v>6.6</c:v>
                </c:pt>
                <c:pt idx="661">
                  <c:v>6.6099999999999985</c:v>
                </c:pt>
                <c:pt idx="662">
                  <c:v>6.6199999999999966</c:v>
                </c:pt>
                <c:pt idx="663">
                  <c:v>6.63</c:v>
                </c:pt>
                <c:pt idx="664">
                  <c:v>6.64</c:v>
                </c:pt>
                <c:pt idx="665">
                  <c:v>6.6499999999999995</c:v>
                </c:pt>
                <c:pt idx="666">
                  <c:v>6.6599999999999975</c:v>
                </c:pt>
                <c:pt idx="667">
                  <c:v>6.67</c:v>
                </c:pt>
                <c:pt idx="668">
                  <c:v>6.68</c:v>
                </c:pt>
                <c:pt idx="669">
                  <c:v>6.6899999999999995</c:v>
                </c:pt>
                <c:pt idx="670">
                  <c:v>6.7</c:v>
                </c:pt>
                <c:pt idx="671">
                  <c:v>6.71</c:v>
                </c:pt>
                <c:pt idx="672">
                  <c:v>6.72</c:v>
                </c:pt>
                <c:pt idx="673">
                  <c:v>6.73</c:v>
                </c:pt>
                <c:pt idx="674">
                  <c:v>6.74</c:v>
                </c:pt>
                <c:pt idx="675">
                  <c:v>6.75</c:v>
                </c:pt>
                <c:pt idx="676">
                  <c:v>6.76</c:v>
                </c:pt>
                <c:pt idx="677">
                  <c:v>6.7700000000000014</c:v>
                </c:pt>
                <c:pt idx="678">
                  <c:v>6.78</c:v>
                </c:pt>
                <c:pt idx="679">
                  <c:v>6.79</c:v>
                </c:pt>
                <c:pt idx="680">
                  <c:v>6.8</c:v>
                </c:pt>
                <c:pt idx="681">
                  <c:v>6.81</c:v>
                </c:pt>
                <c:pt idx="682">
                  <c:v>6.8199999999999985</c:v>
                </c:pt>
                <c:pt idx="683">
                  <c:v>6.83</c:v>
                </c:pt>
                <c:pt idx="684">
                  <c:v>6.84</c:v>
                </c:pt>
                <c:pt idx="685">
                  <c:v>6.85</c:v>
                </c:pt>
                <c:pt idx="686">
                  <c:v>6.8599999999999985</c:v>
                </c:pt>
                <c:pt idx="687">
                  <c:v>6.87</c:v>
                </c:pt>
                <c:pt idx="688">
                  <c:v>6.88</c:v>
                </c:pt>
                <c:pt idx="689">
                  <c:v>6.89</c:v>
                </c:pt>
                <c:pt idx="690">
                  <c:v>6.9</c:v>
                </c:pt>
                <c:pt idx="691">
                  <c:v>6.91</c:v>
                </c:pt>
                <c:pt idx="692">
                  <c:v>6.92</c:v>
                </c:pt>
                <c:pt idx="693">
                  <c:v>6.9300000000000024</c:v>
                </c:pt>
                <c:pt idx="694">
                  <c:v>6.94</c:v>
                </c:pt>
                <c:pt idx="695">
                  <c:v>6.95</c:v>
                </c:pt>
                <c:pt idx="696">
                  <c:v>6.96</c:v>
                </c:pt>
                <c:pt idx="697">
                  <c:v>6.9700000000000024</c:v>
                </c:pt>
                <c:pt idx="698">
                  <c:v>6.98</c:v>
                </c:pt>
                <c:pt idx="699">
                  <c:v>6.99</c:v>
                </c:pt>
                <c:pt idx="700">
                  <c:v>7</c:v>
                </c:pt>
                <c:pt idx="701">
                  <c:v>7.01</c:v>
                </c:pt>
                <c:pt idx="702">
                  <c:v>7.02</c:v>
                </c:pt>
                <c:pt idx="703">
                  <c:v>7.03</c:v>
                </c:pt>
                <c:pt idx="704">
                  <c:v>7.04</c:v>
                </c:pt>
                <c:pt idx="705">
                  <c:v>7.05</c:v>
                </c:pt>
                <c:pt idx="706">
                  <c:v>7.06</c:v>
                </c:pt>
                <c:pt idx="707">
                  <c:v>7.07</c:v>
                </c:pt>
                <c:pt idx="708">
                  <c:v>7.08</c:v>
                </c:pt>
                <c:pt idx="709">
                  <c:v>7.09</c:v>
                </c:pt>
                <c:pt idx="710">
                  <c:v>7.1</c:v>
                </c:pt>
                <c:pt idx="711">
                  <c:v>7.1099999999999985</c:v>
                </c:pt>
                <c:pt idx="712">
                  <c:v>7.1199999999999966</c:v>
                </c:pt>
                <c:pt idx="713">
                  <c:v>7.13</c:v>
                </c:pt>
                <c:pt idx="714">
                  <c:v>7.14</c:v>
                </c:pt>
                <c:pt idx="715">
                  <c:v>7.1499999999999995</c:v>
                </c:pt>
                <c:pt idx="716">
                  <c:v>7.1599999999999975</c:v>
                </c:pt>
                <c:pt idx="717">
                  <c:v>7.17</c:v>
                </c:pt>
                <c:pt idx="718">
                  <c:v>7.18</c:v>
                </c:pt>
                <c:pt idx="719">
                  <c:v>7.1899999999999995</c:v>
                </c:pt>
                <c:pt idx="720">
                  <c:v>7.2</c:v>
                </c:pt>
                <c:pt idx="721">
                  <c:v>7.21</c:v>
                </c:pt>
                <c:pt idx="722">
                  <c:v>7.22</c:v>
                </c:pt>
                <c:pt idx="723">
                  <c:v>7.23</c:v>
                </c:pt>
                <c:pt idx="724">
                  <c:v>7.24</c:v>
                </c:pt>
                <c:pt idx="725">
                  <c:v>7.25</c:v>
                </c:pt>
                <c:pt idx="726">
                  <c:v>7.26</c:v>
                </c:pt>
                <c:pt idx="727">
                  <c:v>7.2700000000000014</c:v>
                </c:pt>
                <c:pt idx="728">
                  <c:v>7.28</c:v>
                </c:pt>
                <c:pt idx="729">
                  <c:v>7.29</c:v>
                </c:pt>
                <c:pt idx="730">
                  <c:v>7.3</c:v>
                </c:pt>
                <c:pt idx="731">
                  <c:v>7.31</c:v>
                </c:pt>
                <c:pt idx="732">
                  <c:v>7.3199999999999985</c:v>
                </c:pt>
                <c:pt idx="733">
                  <c:v>7.33</c:v>
                </c:pt>
                <c:pt idx="734">
                  <c:v>7.34</c:v>
                </c:pt>
                <c:pt idx="735">
                  <c:v>7.35</c:v>
                </c:pt>
                <c:pt idx="736">
                  <c:v>7.3599999999999985</c:v>
                </c:pt>
                <c:pt idx="737">
                  <c:v>7.37</c:v>
                </c:pt>
                <c:pt idx="738">
                  <c:v>7.38</c:v>
                </c:pt>
                <c:pt idx="739">
                  <c:v>7.39</c:v>
                </c:pt>
                <c:pt idx="740">
                  <c:v>7.4</c:v>
                </c:pt>
                <c:pt idx="741">
                  <c:v>7.41</c:v>
                </c:pt>
                <c:pt idx="742">
                  <c:v>7.42</c:v>
                </c:pt>
                <c:pt idx="743">
                  <c:v>7.4300000000000024</c:v>
                </c:pt>
                <c:pt idx="744">
                  <c:v>7.44</c:v>
                </c:pt>
                <c:pt idx="745">
                  <c:v>7.45</c:v>
                </c:pt>
                <c:pt idx="746">
                  <c:v>7.46</c:v>
                </c:pt>
                <c:pt idx="747">
                  <c:v>7.4700000000000024</c:v>
                </c:pt>
                <c:pt idx="748">
                  <c:v>7.48</c:v>
                </c:pt>
                <c:pt idx="749">
                  <c:v>7.49</c:v>
                </c:pt>
                <c:pt idx="750">
                  <c:v>7.5</c:v>
                </c:pt>
                <c:pt idx="751">
                  <c:v>7.51</c:v>
                </c:pt>
                <c:pt idx="752">
                  <c:v>7.52</c:v>
                </c:pt>
                <c:pt idx="753">
                  <c:v>7.53</c:v>
                </c:pt>
                <c:pt idx="754">
                  <c:v>7.54</c:v>
                </c:pt>
                <c:pt idx="755">
                  <c:v>7.55</c:v>
                </c:pt>
                <c:pt idx="756">
                  <c:v>7.56</c:v>
                </c:pt>
                <c:pt idx="757">
                  <c:v>7.57</c:v>
                </c:pt>
                <c:pt idx="758">
                  <c:v>7.58</c:v>
                </c:pt>
                <c:pt idx="759">
                  <c:v>7.59</c:v>
                </c:pt>
                <c:pt idx="760">
                  <c:v>7.6</c:v>
                </c:pt>
                <c:pt idx="761">
                  <c:v>7.6099999999999985</c:v>
                </c:pt>
                <c:pt idx="762">
                  <c:v>7.6199999999999966</c:v>
                </c:pt>
                <c:pt idx="763">
                  <c:v>7.63</c:v>
                </c:pt>
                <c:pt idx="764">
                  <c:v>7.64</c:v>
                </c:pt>
                <c:pt idx="765">
                  <c:v>7.6499999999999995</c:v>
                </c:pt>
                <c:pt idx="766">
                  <c:v>7.6599999999999975</c:v>
                </c:pt>
                <c:pt idx="767">
                  <c:v>7.67</c:v>
                </c:pt>
                <c:pt idx="768">
                  <c:v>7.68</c:v>
                </c:pt>
                <c:pt idx="769">
                  <c:v>7.6899999999999995</c:v>
                </c:pt>
                <c:pt idx="770">
                  <c:v>7.7</c:v>
                </c:pt>
                <c:pt idx="771">
                  <c:v>7.71</c:v>
                </c:pt>
                <c:pt idx="772">
                  <c:v>7.72</c:v>
                </c:pt>
                <c:pt idx="773">
                  <c:v>7.73</c:v>
                </c:pt>
                <c:pt idx="774">
                  <c:v>7.74</c:v>
                </c:pt>
                <c:pt idx="775">
                  <c:v>7.75</c:v>
                </c:pt>
                <c:pt idx="776">
                  <c:v>7.76</c:v>
                </c:pt>
                <c:pt idx="777">
                  <c:v>7.7700000000000014</c:v>
                </c:pt>
                <c:pt idx="778">
                  <c:v>7.78</c:v>
                </c:pt>
                <c:pt idx="779">
                  <c:v>7.79</c:v>
                </c:pt>
                <c:pt idx="780">
                  <c:v>7.8</c:v>
                </c:pt>
                <c:pt idx="781">
                  <c:v>7.81</c:v>
                </c:pt>
                <c:pt idx="782">
                  <c:v>7.8199999999999985</c:v>
                </c:pt>
                <c:pt idx="783">
                  <c:v>7.83</c:v>
                </c:pt>
                <c:pt idx="784">
                  <c:v>7.84</c:v>
                </c:pt>
                <c:pt idx="785">
                  <c:v>7.85</c:v>
                </c:pt>
                <c:pt idx="786">
                  <c:v>7.8599999999999985</c:v>
                </c:pt>
                <c:pt idx="787">
                  <c:v>7.87</c:v>
                </c:pt>
                <c:pt idx="788">
                  <c:v>7.88</c:v>
                </c:pt>
                <c:pt idx="789">
                  <c:v>7.89</c:v>
                </c:pt>
                <c:pt idx="790">
                  <c:v>7.9</c:v>
                </c:pt>
                <c:pt idx="791">
                  <c:v>7.91</c:v>
                </c:pt>
                <c:pt idx="792">
                  <c:v>7.92</c:v>
                </c:pt>
                <c:pt idx="793">
                  <c:v>7.9300000000000024</c:v>
                </c:pt>
                <c:pt idx="794">
                  <c:v>7.94</c:v>
                </c:pt>
                <c:pt idx="795">
                  <c:v>7.95</c:v>
                </c:pt>
                <c:pt idx="796">
                  <c:v>7.96</c:v>
                </c:pt>
                <c:pt idx="797">
                  <c:v>7.9700000000000024</c:v>
                </c:pt>
                <c:pt idx="798">
                  <c:v>7.98</c:v>
                </c:pt>
                <c:pt idx="799">
                  <c:v>7.99</c:v>
                </c:pt>
                <c:pt idx="800">
                  <c:v>8</c:v>
                </c:pt>
                <c:pt idx="801">
                  <c:v>8.01</c:v>
                </c:pt>
                <c:pt idx="802">
                  <c:v>8.02</c:v>
                </c:pt>
                <c:pt idx="803">
                  <c:v>8.0300000000000011</c:v>
                </c:pt>
                <c:pt idx="804">
                  <c:v>8.0400000000000009</c:v>
                </c:pt>
                <c:pt idx="805">
                  <c:v>8.0500000000000007</c:v>
                </c:pt>
                <c:pt idx="806">
                  <c:v>8.0599990000000048</c:v>
                </c:pt>
                <c:pt idx="807">
                  <c:v>8.07</c:v>
                </c:pt>
                <c:pt idx="808">
                  <c:v>8.08</c:v>
                </c:pt>
                <c:pt idx="809">
                  <c:v>8.09</c:v>
                </c:pt>
                <c:pt idx="810">
                  <c:v>8.0999990000000004</c:v>
                </c:pt>
                <c:pt idx="811">
                  <c:v>8.11</c:v>
                </c:pt>
                <c:pt idx="812">
                  <c:v>8.120000000000001</c:v>
                </c:pt>
                <c:pt idx="813">
                  <c:v>8.1300000000000008</c:v>
                </c:pt>
                <c:pt idx="814">
                  <c:v>8.1399989999999995</c:v>
                </c:pt>
                <c:pt idx="815">
                  <c:v>8.15</c:v>
                </c:pt>
                <c:pt idx="816">
                  <c:v>8.16</c:v>
                </c:pt>
                <c:pt idx="817">
                  <c:v>8.17</c:v>
                </c:pt>
                <c:pt idx="818">
                  <c:v>8.1799990000000005</c:v>
                </c:pt>
                <c:pt idx="819">
                  <c:v>8.19</c:v>
                </c:pt>
                <c:pt idx="820">
                  <c:v>8.2000000000000011</c:v>
                </c:pt>
                <c:pt idx="821">
                  <c:v>8.2100000000000009</c:v>
                </c:pt>
                <c:pt idx="822">
                  <c:v>8.2199999999999989</c:v>
                </c:pt>
                <c:pt idx="823">
                  <c:v>8.23</c:v>
                </c:pt>
                <c:pt idx="824">
                  <c:v>8.24</c:v>
                </c:pt>
                <c:pt idx="825">
                  <c:v>8.25</c:v>
                </c:pt>
                <c:pt idx="826">
                  <c:v>8.26</c:v>
                </c:pt>
                <c:pt idx="827">
                  <c:v>8.27</c:v>
                </c:pt>
                <c:pt idx="828">
                  <c:v>8.2800000000000011</c:v>
                </c:pt>
                <c:pt idx="829">
                  <c:v>8.2900000000000009</c:v>
                </c:pt>
                <c:pt idx="830">
                  <c:v>8.3000000000000007</c:v>
                </c:pt>
                <c:pt idx="831">
                  <c:v>8.3099990000000048</c:v>
                </c:pt>
                <c:pt idx="832">
                  <c:v>8.32</c:v>
                </c:pt>
                <c:pt idx="833">
                  <c:v>8.33</c:v>
                </c:pt>
                <c:pt idx="834">
                  <c:v>8.34</c:v>
                </c:pt>
                <c:pt idx="835">
                  <c:v>8.3499990000000004</c:v>
                </c:pt>
                <c:pt idx="836">
                  <c:v>8.3600000000000048</c:v>
                </c:pt>
                <c:pt idx="837">
                  <c:v>8.3700000000000028</c:v>
                </c:pt>
                <c:pt idx="838">
                  <c:v>8.3800000000000008</c:v>
                </c:pt>
                <c:pt idx="839">
                  <c:v>8.3899990000000066</c:v>
                </c:pt>
                <c:pt idx="840">
                  <c:v>8.4</c:v>
                </c:pt>
                <c:pt idx="841">
                  <c:v>8.41</c:v>
                </c:pt>
                <c:pt idx="842">
                  <c:v>8.42</c:v>
                </c:pt>
                <c:pt idx="843">
                  <c:v>8.4299990000000005</c:v>
                </c:pt>
                <c:pt idx="844">
                  <c:v>8.44</c:v>
                </c:pt>
                <c:pt idx="845">
                  <c:v>8.4500000000000028</c:v>
                </c:pt>
                <c:pt idx="846">
                  <c:v>8.4600000000000026</c:v>
                </c:pt>
                <c:pt idx="847">
                  <c:v>8.4700000000000006</c:v>
                </c:pt>
                <c:pt idx="848">
                  <c:v>8.48</c:v>
                </c:pt>
                <c:pt idx="849">
                  <c:v>8.49</c:v>
                </c:pt>
                <c:pt idx="850">
                  <c:v>8.5</c:v>
                </c:pt>
                <c:pt idx="851">
                  <c:v>8.51</c:v>
                </c:pt>
                <c:pt idx="852">
                  <c:v>8.52</c:v>
                </c:pt>
                <c:pt idx="853">
                  <c:v>8.5300000000000011</c:v>
                </c:pt>
                <c:pt idx="854">
                  <c:v>8.5400000000000009</c:v>
                </c:pt>
                <c:pt idx="855">
                  <c:v>8.5500000000000007</c:v>
                </c:pt>
                <c:pt idx="856">
                  <c:v>8.5599990000000048</c:v>
                </c:pt>
                <c:pt idx="857">
                  <c:v>8.57</c:v>
                </c:pt>
                <c:pt idx="858">
                  <c:v>8.58</c:v>
                </c:pt>
                <c:pt idx="859">
                  <c:v>8.59</c:v>
                </c:pt>
                <c:pt idx="860">
                  <c:v>8.5999990000000004</c:v>
                </c:pt>
                <c:pt idx="861">
                  <c:v>8.61</c:v>
                </c:pt>
                <c:pt idx="862">
                  <c:v>8.620000000000001</c:v>
                </c:pt>
                <c:pt idx="863">
                  <c:v>8.6300000000000008</c:v>
                </c:pt>
                <c:pt idx="864">
                  <c:v>8.6399989999999995</c:v>
                </c:pt>
                <c:pt idx="865">
                  <c:v>8.65</c:v>
                </c:pt>
                <c:pt idx="866">
                  <c:v>8.66</c:v>
                </c:pt>
                <c:pt idx="867">
                  <c:v>8.67</c:v>
                </c:pt>
                <c:pt idx="868">
                  <c:v>8.6799990000000005</c:v>
                </c:pt>
                <c:pt idx="869">
                  <c:v>8.69</c:v>
                </c:pt>
                <c:pt idx="870">
                  <c:v>8.7000000000000011</c:v>
                </c:pt>
                <c:pt idx="871">
                  <c:v>8.7100000000000009</c:v>
                </c:pt>
                <c:pt idx="872">
                  <c:v>8.7199999999999989</c:v>
                </c:pt>
                <c:pt idx="873">
                  <c:v>8.73</c:v>
                </c:pt>
                <c:pt idx="874">
                  <c:v>8.74</c:v>
                </c:pt>
                <c:pt idx="875">
                  <c:v>8.75</c:v>
                </c:pt>
                <c:pt idx="876">
                  <c:v>8.76</c:v>
                </c:pt>
                <c:pt idx="877">
                  <c:v>8.77</c:v>
                </c:pt>
                <c:pt idx="878">
                  <c:v>8.7800000000000011</c:v>
                </c:pt>
                <c:pt idx="879">
                  <c:v>8.7900000000000009</c:v>
                </c:pt>
                <c:pt idx="880">
                  <c:v>8.8000000000000007</c:v>
                </c:pt>
                <c:pt idx="881">
                  <c:v>8.8099990000000048</c:v>
                </c:pt>
                <c:pt idx="882">
                  <c:v>8.82</c:v>
                </c:pt>
                <c:pt idx="883">
                  <c:v>8.83</c:v>
                </c:pt>
                <c:pt idx="884">
                  <c:v>8.84</c:v>
                </c:pt>
                <c:pt idx="885">
                  <c:v>8.8499990000000004</c:v>
                </c:pt>
                <c:pt idx="886">
                  <c:v>8.8600000000000048</c:v>
                </c:pt>
                <c:pt idx="887">
                  <c:v>8.8700000000000028</c:v>
                </c:pt>
                <c:pt idx="888">
                  <c:v>8.8800000000000008</c:v>
                </c:pt>
                <c:pt idx="889">
                  <c:v>8.8899990000000066</c:v>
                </c:pt>
                <c:pt idx="890">
                  <c:v>8.9</c:v>
                </c:pt>
                <c:pt idx="891">
                  <c:v>8.91</c:v>
                </c:pt>
                <c:pt idx="892">
                  <c:v>8.92</c:v>
                </c:pt>
                <c:pt idx="893">
                  <c:v>8.9299990000000005</c:v>
                </c:pt>
                <c:pt idx="894">
                  <c:v>8.94</c:v>
                </c:pt>
                <c:pt idx="895">
                  <c:v>8.9500000000000028</c:v>
                </c:pt>
                <c:pt idx="896">
                  <c:v>8.9600000000000026</c:v>
                </c:pt>
                <c:pt idx="897">
                  <c:v>8.9700000000000006</c:v>
                </c:pt>
                <c:pt idx="898">
                  <c:v>8.98</c:v>
                </c:pt>
                <c:pt idx="899">
                  <c:v>8.99</c:v>
                </c:pt>
                <c:pt idx="900">
                  <c:v>9</c:v>
                </c:pt>
                <c:pt idx="901">
                  <c:v>9.01</c:v>
                </c:pt>
                <c:pt idx="902">
                  <c:v>9.02</c:v>
                </c:pt>
                <c:pt idx="903">
                  <c:v>9.0300000000000011</c:v>
                </c:pt>
                <c:pt idx="904">
                  <c:v>9.0400000000000009</c:v>
                </c:pt>
                <c:pt idx="905">
                  <c:v>9.0500000000000007</c:v>
                </c:pt>
                <c:pt idx="906">
                  <c:v>9.0599990000000048</c:v>
                </c:pt>
                <c:pt idx="907">
                  <c:v>9.07</c:v>
                </c:pt>
                <c:pt idx="908">
                  <c:v>9.08</c:v>
                </c:pt>
                <c:pt idx="909">
                  <c:v>9.09</c:v>
                </c:pt>
                <c:pt idx="910">
                  <c:v>9.0999990000000004</c:v>
                </c:pt>
                <c:pt idx="911">
                  <c:v>9.11</c:v>
                </c:pt>
                <c:pt idx="912">
                  <c:v>9.120000000000001</c:v>
                </c:pt>
                <c:pt idx="913">
                  <c:v>9.1300000000000008</c:v>
                </c:pt>
                <c:pt idx="914">
                  <c:v>9.1399989999999995</c:v>
                </c:pt>
                <c:pt idx="915">
                  <c:v>9.15</c:v>
                </c:pt>
                <c:pt idx="916">
                  <c:v>9.16</c:v>
                </c:pt>
                <c:pt idx="917">
                  <c:v>9.17</c:v>
                </c:pt>
                <c:pt idx="918">
                  <c:v>9.1799990000000005</c:v>
                </c:pt>
                <c:pt idx="919">
                  <c:v>9.19</c:v>
                </c:pt>
                <c:pt idx="920">
                  <c:v>9.2000000000000011</c:v>
                </c:pt>
                <c:pt idx="921">
                  <c:v>9.2100000000000009</c:v>
                </c:pt>
                <c:pt idx="922">
                  <c:v>9.2199999999999989</c:v>
                </c:pt>
                <c:pt idx="923">
                  <c:v>9.23</c:v>
                </c:pt>
                <c:pt idx="924">
                  <c:v>9.24</c:v>
                </c:pt>
                <c:pt idx="925">
                  <c:v>9.25</c:v>
                </c:pt>
                <c:pt idx="926">
                  <c:v>9.26</c:v>
                </c:pt>
                <c:pt idx="927">
                  <c:v>9.27</c:v>
                </c:pt>
                <c:pt idx="928">
                  <c:v>9.2800000000000011</c:v>
                </c:pt>
                <c:pt idx="929">
                  <c:v>9.2900000000000009</c:v>
                </c:pt>
                <c:pt idx="930">
                  <c:v>9.3000000000000007</c:v>
                </c:pt>
                <c:pt idx="931">
                  <c:v>9.3099990000000048</c:v>
                </c:pt>
                <c:pt idx="932">
                  <c:v>9.32</c:v>
                </c:pt>
                <c:pt idx="933">
                  <c:v>9.33</c:v>
                </c:pt>
                <c:pt idx="934">
                  <c:v>9.34</c:v>
                </c:pt>
                <c:pt idx="935">
                  <c:v>9.3499990000000004</c:v>
                </c:pt>
                <c:pt idx="936">
                  <c:v>9.3600000000000048</c:v>
                </c:pt>
                <c:pt idx="937">
                  <c:v>9.3700000000000028</c:v>
                </c:pt>
                <c:pt idx="938">
                  <c:v>9.3800000000000008</c:v>
                </c:pt>
                <c:pt idx="939">
                  <c:v>9.3899990000000066</c:v>
                </c:pt>
                <c:pt idx="940">
                  <c:v>9.4</c:v>
                </c:pt>
                <c:pt idx="941">
                  <c:v>9.41</c:v>
                </c:pt>
                <c:pt idx="942">
                  <c:v>9.42</c:v>
                </c:pt>
                <c:pt idx="943">
                  <c:v>9.4299990000000005</c:v>
                </c:pt>
                <c:pt idx="944">
                  <c:v>9.44</c:v>
                </c:pt>
                <c:pt idx="945">
                  <c:v>9.4500000000000028</c:v>
                </c:pt>
                <c:pt idx="946">
                  <c:v>9.4600000000000026</c:v>
                </c:pt>
                <c:pt idx="947">
                  <c:v>9.4699990000000067</c:v>
                </c:pt>
                <c:pt idx="948">
                  <c:v>9.48</c:v>
                </c:pt>
                <c:pt idx="949">
                  <c:v>9.49</c:v>
                </c:pt>
                <c:pt idx="950">
                  <c:v>9.5</c:v>
                </c:pt>
                <c:pt idx="951">
                  <c:v>9.51</c:v>
                </c:pt>
                <c:pt idx="952">
                  <c:v>9.52</c:v>
                </c:pt>
                <c:pt idx="953">
                  <c:v>9.5300000000000011</c:v>
                </c:pt>
                <c:pt idx="954">
                  <c:v>9.5400000000000009</c:v>
                </c:pt>
                <c:pt idx="955">
                  <c:v>9.5500000000000007</c:v>
                </c:pt>
                <c:pt idx="956">
                  <c:v>9.5599990000000048</c:v>
                </c:pt>
                <c:pt idx="957">
                  <c:v>9.57</c:v>
                </c:pt>
                <c:pt idx="958">
                  <c:v>9.58</c:v>
                </c:pt>
                <c:pt idx="959">
                  <c:v>9.59</c:v>
                </c:pt>
                <c:pt idx="960">
                  <c:v>9.5999990000000004</c:v>
                </c:pt>
                <c:pt idx="961">
                  <c:v>9.61</c:v>
                </c:pt>
                <c:pt idx="962">
                  <c:v>9.620000000000001</c:v>
                </c:pt>
                <c:pt idx="963">
                  <c:v>9.6300000000000008</c:v>
                </c:pt>
                <c:pt idx="964">
                  <c:v>9.6399989999999995</c:v>
                </c:pt>
                <c:pt idx="965">
                  <c:v>9.65</c:v>
                </c:pt>
                <c:pt idx="966">
                  <c:v>9.66</c:v>
                </c:pt>
                <c:pt idx="967">
                  <c:v>9.67</c:v>
                </c:pt>
                <c:pt idx="968">
                  <c:v>9.6799990000000005</c:v>
                </c:pt>
                <c:pt idx="969">
                  <c:v>9.69</c:v>
                </c:pt>
                <c:pt idx="970">
                  <c:v>9.7000000000000011</c:v>
                </c:pt>
                <c:pt idx="971">
                  <c:v>9.7100000000000009</c:v>
                </c:pt>
                <c:pt idx="972">
                  <c:v>9.7199989999999996</c:v>
                </c:pt>
                <c:pt idx="973">
                  <c:v>9.73</c:v>
                </c:pt>
                <c:pt idx="974">
                  <c:v>9.74</c:v>
                </c:pt>
                <c:pt idx="975">
                  <c:v>9.75</c:v>
                </c:pt>
                <c:pt idx="976">
                  <c:v>9.76</c:v>
                </c:pt>
                <c:pt idx="977">
                  <c:v>9.77</c:v>
                </c:pt>
                <c:pt idx="978">
                  <c:v>9.7800000000000011</c:v>
                </c:pt>
                <c:pt idx="979">
                  <c:v>9.7900000000000009</c:v>
                </c:pt>
                <c:pt idx="980">
                  <c:v>9.8000000000000007</c:v>
                </c:pt>
                <c:pt idx="981">
                  <c:v>9.8099990000000048</c:v>
                </c:pt>
                <c:pt idx="982">
                  <c:v>9.82</c:v>
                </c:pt>
                <c:pt idx="983">
                  <c:v>9.83</c:v>
                </c:pt>
                <c:pt idx="984">
                  <c:v>9.84</c:v>
                </c:pt>
                <c:pt idx="985">
                  <c:v>9.8499990000000004</c:v>
                </c:pt>
                <c:pt idx="986">
                  <c:v>9.8600000000000048</c:v>
                </c:pt>
                <c:pt idx="987">
                  <c:v>9.8700000000000028</c:v>
                </c:pt>
                <c:pt idx="988">
                  <c:v>9.8800000000000008</c:v>
                </c:pt>
                <c:pt idx="989">
                  <c:v>9.8899990000000066</c:v>
                </c:pt>
                <c:pt idx="990">
                  <c:v>9.9</c:v>
                </c:pt>
                <c:pt idx="991">
                  <c:v>9.91</c:v>
                </c:pt>
                <c:pt idx="992">
                  <c:v>9.92</c:v>
                </c:pt>
                <c:pt idx="993">
                  <c:v>9.9299990000000005</c:v>
                </c:pt>
                <c:pt idx="994">
                  <c:v>9.94</c:v>
                </c:pt>
                <c:pt idx="995">
                  <c:v>9.9500000000000028</c:v>
                </c:pt>
                <c:pt idx="996">
                  <c:v>9.9600000000000026</c:v>
                </c:pt>
                <c:pt idx="997">
                  <c:v>9.9699990000000067</c:v>
                </c:pt>
                <c:pt idx="998">
                  <c:v>9.98</c:v>
                </c:pt>
                <c:pt idx="999">
                  <c:v>9.99</c:v>
                </c:pt>
                <c:pt idx="1000">
                  <c:v>10</c:v>
                </c:pt>
              </c:numCache>
            </c:numRef>
          </c:xVal>
          <c:yVal>
            <c:numRef>
              <c:f>'result3-0'!$B$1:$B$1001</c:f>
              <c:numCache>
                <c:formatCode>General</c:formatCode>
                <c:ptCount val="1001"/>
                <c:pt idx="0">
                  <c:v>-9.8000000000000087E-2</c:v>
                </c:pt>
                <c:pt idx="1">
                  <c:v>-0.19600000000000001</c:v>
                </c:pt>
                <c:pt idx="2">
                  <c:v>-0.29400000000000021</c:v>
                </c:pt>
                <c:pt idx="3">
                  <c:v>-0.39200000000000035</c:v>
                </c:pt>
                <c:pt idx="4">
                  <c:v>-0.49000000000000021</c:v>
                </c:pt>
                <c:pt idx="5">
                  <c:v>-0.58799999999999997</c:v>
                </c:pt>
                <c:pt idx="6">
                  <c:v>-0.68600000000000005</c:v>
                </c:pt>
                <c:pt idx="7">
                  <c:v>-0.78400000000000003</c:v>
                </c:pt>
                <c:pt idx="8">
                  <c:v>-0.88200000000000001</c:v>
                </c:pt>
                <c:pt idx="9">
                  <c:v>-0.98</c:v>
                </c:pt>
                <c:pt idx="10">
                  <c:v>-1.0780000000000001</c:v>
                </c:pt>
                <c:pt idx="11">
                  <c:v>-1.175999999999999</c:v>
                </c:pt>
                <c:pt idx="12">
                  <c:v>-1.274</c:v>
                </c:pt>
                <c:pt idx="13">
                  <c:v>-1.3720000000000001</c:v>
                </c:pt>
                <c:pt idx="14">
                  <c:v>-1.47</c:v>
                </c:pt>
                <c:pt idx="15">
                  <c:v>-1.5680000000000001</c:v>
                </c:pt>
                <c:pt idx="16">
                  <c:v>-1.665999999999999</c:v>
                </c:pt>
                <c:pt idx="17">
                  <c:v>-1.764</c:v>
                </c:pt>
                <c:pt idx="18">
                  <c:v>-1.8620000000000001</c:v>
                </c:pt>
                <c:pt idx="19">
                  <c:v>-1.9600000000000009</c:v>
                </c:pt>
                <c:pt idx="20">
                  <c:v>-2.0579999999999998</c:v>
                </c:pt>
                <c:pt idx="21">
                  <c:v>-2.1559999999999997</c:v>
                </c:pt>
                <c:pt idx="22">
                  <c:v>-2.254</c:v>
                </c:pt>
                <c:pt idx="23">
                  <c:v>-2.3519999999999981</c:v>
                </c:pt>
                <c:pt idx="24">
                  <c:v>-2.4500009999999981</c:v>
                </c:pt>
                <c:pt idx="25">
                  <c:v>-2.5480010000000002</c:v>
                </c:pt>
                <c:pt idx="26">
                  <c:v>-2.646001</c:v>
                </c:pt>
                <c:pt idx="27">
                  <c:v>-2.7440009999999999</c:v>
                </c:pt>
                <c:pt idx="28">
                  <c:v>-2.8420009999999984</c:v>
                </c:pt>
                <c:pt idx="29">
                  <c:v>-2.9400010000000001</c:v>
                </c:pt>
                <c:pt idx="30">
                  <c:v>-3.038001</c:v>
                </c:pt>
                <c:pt idx="31">
                  <c:v>-3.136000999999998</c:v>
                </c:pt>
                <c:pt idx="32">
                  <c:v>-3.2340010000000001</c:v>
                </c:pt>
                <c:pt idx="33">
                  <c:v>-3.3320009999999973</c:v>
                </c:pt>
                <c:pt idx="34">
                  <c:v>-3.4300009999999981</c:v>
                </c:pt>
                <c:pt idx="35">
                  <c:v>-3.5280010000000002</c:v>
                </c:pt>
                <c:pt idx="36">
                  <c:v>-3.626001</c:v>
                </c:pt>
                <c:pt idx="37">
                  <c:v>-3.7240009999999999</c:v>
                </c:pt>
                <c:pt idx="38">
                  <c:v>-3.8220009999999984</c:v>
                </c:pt>
                <c:pt idx="39">
                  <c:v>-3.9200010000000001</c:v>
                </c:pt>
                <c:pt idx="40">
                  <c:v>-4.0180009999999964</c:v>
                </c:pt>
                <c:pt idx="41">
                  <c:v>-4.1160009999999962</c:v>
                </c:pt>
                <c:pt idx="42">
                  <c:v>-4.2140009999999961</c:v>
                </c:pt>
                <c:pt idx="43">
                  <c:v>-4.3120009999999969</c:v>
                </c:pt>
                <c:pt idx="44">
                  <c:v>-4.4100010000000003</c:v>
                </c:pt>
                <c:pt idx="45">
                  <c:v>-4.5080010000000001</c:v>
                </c:pt>
                <c:pt idx="46">
                  <c:v>-4.606001</c:v>
                </c:pt>
                <c:pt idx="47">
                  <c:v>-4.7040009999999963</c:v>
                </c:pt>
                <c:pt idx="48">
                  <c:v>-4.8020009999999962</c:v>
                </c:pt>
                <c:pt idx="49">
                  <c:v>-4.9000019999999997</c:v>
                </c:pt>
                <c:pt idx="50">
                  <c:v>-4.9980019999999996</c:v>
                </c:pt>
                <c:pt idx="51">
                  <c:v>-5.0960020000000004</c:v>
                </c:pt>
                <c:pt idx="52">
                  <c:v>-5.1940019999999958</c:v>
                </c:pt>
                <c:pt idx="53">
                  <c:v>-5.2920020000000001</c:v>
                </c:pt>
                <c:pt idx="54">
                  <c:v>-5.390002</c:v>
                </c:pt>
                <c:pt idx="55">
                  <c:v>-5.4880019999999998</c:v>
                </c:pt>
                <c:pt idx="56">
                  <c:v>-5.5860019999999997</c:v>
                </c:pt>
                <c:pt idx="57">
                  <c:v>-5.6840019999999969</c:v>
                </c:pt>
                <c:pt idx="58">
                  <c:v>-5.7820020000000003</c:v>
                </c:pt>
                <c:pt idx="59">
                  <c:v>-5.8800020000000002</c:v>
                </c:pt>
                <c:pt idx="60">
                  <c:v>-5.9780020000000036</c:v>
                </c:pt>
                <c:pt idx="61">
                  <c:v>-6.0760019999999999</c:v>
                </c:pt>
                <c:pt idx="62">
                  <c:v>-6.1740019999999962</c:v>
                </c:pt>
                <c:pt idx="63">
                  <c:v>-6.2720019999999996</c:v>
                </c:pt>
                <c:pt idx="64">
                  <c:v>-6.3700020000000004</c:v>
                </c:pt>
                <c:pt idx="65">
                  <c:v>-6.4680020000000003</c:v>
                </c:pt>
                <c:pt idx="66">
                  <c:v>-6.5660020000000001</c:v>
                </c:pt>
                <c:pt idx="67">
                  <c:v>-6.6640019999999947</c:v>
                </c:pt>
                <c:pt idx="68">
                  <c:v>-6.7620019999999963</c:v>
                </c:pt>
                <c:pt idx="69">
                  <c:v>-6.8600029999999963</c:v>
                </c:pt>
                <c:pt idx="70">
                  <c:v>-6.9580029999999997</c:v>
                </c:pt>
                <c:pt idx="71">
                  <c:v>-7.0560029999999996</c:v>
                </c:pt>
                <c:pt idx="72">
                  <c:v>-7.1540029999999959</c:v>
                </c:pt>
                <c:pt idx="73">
                  <c:v>-7.2520030000000002</c:v>
                </c:pt>
                <c:pt idx="74">
                  <c:v>-7.3500030000000001</c:v>
                </c:pt>
                <c:pt idx="75">
                  <c:v>-7.4480029999999999</c:v>
                </c:pt>
                <c:pt idx="76">
                  <c:v>-7.5460029999999998</c:v>
                </c:pt>
                <c:pt idx="77">
                  <c:v>-7.6440029999999961</c:v>
                </c:pt>
                <c:pt idx="78">
                  <c:v>-7.7420030000000004</c:v>
                </c:pt>
                <c:pt idx="79">
                  <c:v>-7.8400030000000003</c:v>
                </c:pt>
                <c:pt idx="80">
                  <c:v>-7.9380030000000037</c:v>
                </c:pt>
                <c:pt idx="81">
                  <c:v>-8.0360030000000009</c:v>
                </c:pt>
                <c:pt idx="82">
                  <c:v>-8.1340029999999999</c:v>
                </c:pt>
                <c:pt idx="83">
                  <c:v>-8.2320019999999996</c:v>
                </c:pt>
                <c:pt idx="84">
                  <c:v>-8.3300020000000004</c:v>
                </c:pt>
                <c:pt idx="85">
                  <c:v>-8.4280010000000001</c:v>
                </c:pt>
                <c:pt idx="86">
                  <c:v>-8.5260010000000008</c:v>
                </c:pt>
                <c:pt idx="87">
                  <c:v>-8.6240009999999998</c:v>
                </c:pt>
                <c:pt idx="88">
                  <c:v>-8.7219999999999995</c:v>
                </c:pt>
                <c:pt idx="89">
                  <c:v>-8.82</c:v>
                </c:pt>
                <c:pt idx="90">
                  <c:v>-8.917999</c:v>
                </c:pt>
                <c:pt idx="91">
                  <c:v>-9.0159990000000008</c:v>
                </c:pt>
                <c:pt idx="92">
                  <c:v>-9.1139980000000005</c:v>
                </c:pt>
                <c:pt idx="93">
                  <c:v>-9.2119979999999995</c:v>
                </c:pt>
                <c:pt idx="94">
                  <c:v>-9.3099980000000002</c:v>
                </c:pt>
                <c:pt idx="95">
                  <c:v>-9.4079970000000035</c:v>
                </c:pt>
                <c:pt idx="96">
                  <c:v>-9.5059970000000007</c:v>
                </c:pt>
                <c:pt idx="97">
                  <c:v>-9.6039960000000004</c:v>
                </c:pt>
                <c:pt idx="98">
                  <c:v>-9.7019959999999994</c:v>
                </c:pt>
                <c:pt idx="99">
                  <c:v>-9.7999950000000009</c:v>
                </c:pt>
                <c:pt idx="100">
                  <c:v>-9.8979950000000034</c:v>
                </c:pt>
                <c:pt idx="101">
                  <c:v>-9.9959950000000006</c:v>
                </c:pt>
                <c:pt idx="102">
                  <c:v>-10.093994</c:v>
                </c:pt>
                <c:pt idx="103">
                  <c:v>-10.191993999999999</c:v>
                </c:pt>
                <c:pt idx="104">
                  <c:v>-10.289993000000001</c:v>
                </c:pt>
                <c:pt idx="105">
                  <c:v>-10.387993</c:v>
                </c:pt>
                <c:pt idx="106">
                  <c:v>-10.485992000000007</c:v>
                </c:pt>
                <c:pt idx="107">
                  <c:v>-10.583992</c:v>
                </c:pt>
                <c:pt idx="108">
                  <c:v>-10.681991999999999</c:v>
                </c:pt>
                <c:pt idx="109">
                  <c:v>-10.779991000000001</c:v>
                </c:pt>
                <c:pt idx="110">
                  <c:v>-10.877991</c:v>
                </c:pt>
                <c:pt idx="111">
                  <c:v>-10.975990000000008</c:v>
                </c:pt>
                <c:pt idx="112">
                  <c:v>-11.07399</c:v>
                </c:pt>
                <c:pt idx="113">
                  <c:v>-11.171989</c:v>
                </c:pt>
                <c:pt idx="114">
                  <c:v>-11.269989000000002</c:v>
                </c:pt>
                <c:pt idx="115">
                  <c:v>-11.367989000000007</c:v>
                </c:pt>
                <c:pt idx="116">
                  <c:v>-11.465988000000008</c:v>
                </c:pt>
                <c:pt idx="117">
                  <c:v>-11.563988</c:v>
                </c:pt>
                <c:pt idx="118">
                  <c:v>-11.661987</c:v>
                </c:pt>
                <c:pt idx="119">
                  <c:v>-11.759987000000002</c:v>
                </c:pt>
                <c:pt idx="120">
                  <c:v>-11.857986000000007</c:v>
                </c:pt>
                <c:pt idx="121">
                  <c:v>-11.955986000000012</c:v>
                </c:pt>
                <c:pt idx="122">
                  <c:v>-12.053986000000007</c:v>
                </c:pt>
                <c:pt idx="123">
                  <c:v>-12.151985</c:v>
                </c:pt>
                <c:pt idx="124">
                  <c:v>-12.249985000000001</c:v>
                </c:pt>
                <c:pt idx="125">
                  <c:v>-12.347984</c:v>
                </c:pt>
                <c:pt idx="126">
                  <c:v>-12.445984000000006</c:v>
                </c:pt>
                <c:pt idx="127">
                  <c:v>-12.543983000000001</c:v>
                </c:pt>
                <c:pt idx="128">
                  <c:v>-12.641983</c:v>
                </c:pt>
                <c:pt idx="129">
                  <c:v>-12.739983000000001</c:v>
                </c:pt>
                <c:pt idx="130">
                  <c:v>-12.837982</c:v>
                </c:pt>
                <c:pt idx="131">
                  <c:v>-12.935982000000006</c:v>
                </c:pt>
                <c:pt idx="132">
                  <c:v>-13.033981000000001</c:v>
                </c:pt>
                <c:pt idx="133">
                  <c:v>-13.131981</c:v>
                </c:pt>
                <c:pt idx="134">
                  <c:v>-13.229979999999999</c:v>
                </c:pt>
                <c:pt idx="135">
                  <c:v>-13.32798</c:v>
                </c:pt>
                <c:pt idx="136">
                  <c:v>-13.425980000000004</c:v>
                </c:pt>
                <c:pt idx="137">
                  <c:v>-13.523979000000001</c:v>
                </c:pt>
                <c:pt idx="138">
                  <c:v>-13.621978999999998</c:v>
                </c:pt>
                <c:pt idx="139">
                  <c:v>-13.719977999999999</c:v>
                </c:pt>
                <c:pt idx="140">
                  <c:v>-13.817978</c:v>
                </c:pt>
                <c:pt idx="141">
                  <c:v>-13.915977</c:v>
                </c:pt>
                <c:pt idx="142">
                  <c:v>-14.013977000000001</c:v>
                </c:pt>
                <c:pt idx="143">
                  <c:v>-14.111977</c:v>
                </c:pt>
                <c:pt idx="144">
                  <c:v>-14.209975999999999</c:v>
                </c:pt>
                <c:pt idx="145">
                  <c:v>-14.307976</c:v>
                </c:pt>
                <c:pt idx="146">
                  <c:v>-14.405975</c:v>
                </c:pt>
                <c:pt idx="147">
                  <c:v>-14.503975000000001</c:v>
                </c:pt>
                <c:pt idx="148">
                  <c:v>-14.601973999999998</c:v>
                </c:pt>
                <c:pt idx="149">
                  <c:v>-14.699973999999999</c:v>
                </c:pt>
                <c:pt idx="150">
                  <c:v>-14.797973999999998</c:v>
                </c:pt>
                <c:pt idx="151">
                  <c:v>-14.895973</c:v>
                </c:pt>
                <c:pt idx="152">
                  <c:v>-14.993973</c:v>
                </c:pt>
                <c:pt idx="153">
                  <c:v>-15.091971999999998</c:v>
                </c:pt>
                <c:pt idx="154">
                  <c:v>-15.189971999999999</c:v>
                </c:pt>
                <c:pt idx="155">
                  <c:v>-15.287970999999999</c:v>
                </c:pt>
                <c:pt idx="156">
                  <c:v>-15.385971</c:v>
                </c:pt>
                <c:pt idx="157">
                  <c:v>-15.483971</c:v>
                </c:pt>
                <c:pt idx="158">
                  <c:v>-15.58197</c:v>
                </c:pt>
                <c:pt idx="159">
                  <c:v>-15.679970000000001</c:v>
                </c:pt>
                <c:pt idx="160">
                  <c:v>-15.777969000000001</c:v>
                </c:pt>
                <c:pt idx="161">
                  <c:v>-15.875969000000007</c:v>
                </c:pt>
                <c:pt idx="162">
                  <c:v>-15.973969</c:v>
                </c:pt>
                <c:pt idx="163">
                  <c:v>-16.071967999999998</c:v>
                </c:pt>
                <c:pt idx="164">
                  <c:v>-16.169968000000015</c:v>
                </c:pt>
                <c:pt idx="165">
                  <c:v>-16.267966999999999</c:v>
                </c:pt>
                <c:pt idx="166">
                  <c:v>-16.365967000000001</c:v>
                </c:pt>
                <c:pt idx="167">
                  <c:v>-16.463965999999999</c:v>
                </c:pt>
                <c:pt idx="168">
                  <c:v>-16.561966000000005</c:v>
                </c:pt>
                <c:pt idx="169">
                  <c:v>-16.659966000000015</c:v>
                </c:pt>
                <c:pt idx="170">
                  <c:v>-16.757965000000024</c:v>
                </c:pt>
                <c:pt idx="171">
                  <c:v>-16.855965000000019</c:v>
                </c:pt>
                <c:pt idx="172">
                  <c:v>-16.953963999999999</c:v>
                </c:pt>
                <c:pt idx="173">
                  <c:v>-17.05196400000003</c:v>
                </c:pt>
                <c:pt idx="174">
                  <c:v>-17.149963000000014</c:v>
                </c:pt>
                <c:pt idx="175">
                  <c:v>-17.247962999999999</c:v>
                </c:pt>
                <c:pt idx="176">
                  <c:v>-17.345963000000001</c:v>
                </c:pt>
                <c:pt idx="177">
                  <c:v>-17.443961999999999</c:v>
                </c:pt>
                <c:pt idx="178">
                  <c:v>-17.541962000000005</c:v>
                </c:pt>
                <c:pt idx="179">
                  <c:v>-17.639961000000028</c:v>
                </c:pt>
                <c:pt idx="180">
                  <c:v>-17.737961000000023</c:v>
                </c:pt>
                <c:pt idx="181">
                  <c:v>-17.835960000000014</c:v>
                </c:pt>
                <c:pt idx="182">
                  <c:v>-17.933959999999999</c:v>
                </c:pt>
                <c:pt idx="183">
                  <c:v>-18.03196000000003</c:v>
                </c:pt>
                <c:pt idx="184">
                  <c:v>-18.129959000000014</c:v>
                </c:pt>
                <c:pt idx="185">
                  <c:v>-18.227958999999998</c:v>
                </c:pt>
                <c:pt idx="186">
                  <c:v>-18.325958000000014</c:v>
                </c:pt>
                <c:pt idx="187">
                  <c:v>-18.423957999999999</c:v>
                </c:pt>
                <c:pt idx="188">
                  <c:v>-18.521957000000015</c:v>
                </c:pt>
                <c:pt idx="189">
                  <c:v>-18.619957000000024</c:v>
                </c:pt>
                <c:pt idx="190">
                  <c:v>-18.717956999999998</c:v>
                </c:pt>
                <c:pt idx="191">
                  <c:v>-18.815956000000014</c:v>
                </c:pt>
                <c:pt idx="192">
                  <c:v>-18.913956000000013</c:v>
                </c:pt>
                <c:pt idx="193">
                  <c:v>-19.011955000000032</c:v>
                </c:pt>
                <c:pt idx="194">
                  <c:v>-19.109955000000024</c:v>
                </c:pt>
                <c:pt idx="195">
                  <c:v>-19.207954000000019</c:v>
                </c:pt>
                <c:pt idx="196">
                  <c:v>-19.305954000000014</c:v>
                </c:pt>
                <c:pt idx="197">
                  <c:v>-19.403953999999999</c:v>
                </c:pt>
                <c:pt idx="198">
                  <c:v>-19.501953000000015</c:v>
                </c:pt>
                <c:pt idx="199">
                  <c:v>-19.599952999999999</c:v>
                </c:pt>
                <c:pt idx="200">
                  <c:v>-19.697952000000015</c:v>
                </c:pt>
                <c:pt idx="201">
                  <c:v>-19.795952</c:v>
                </c:pt>
                <c:pt idx="202">
                  <c:v>-19.893951000000019</c:v>
                </c:pt>
                <c:pt idx="203">
                  <c:v>-19.991951000000014</c:v>
                </c:pt>
                <c:pt idx="204">
                  <c:v>-20.089950999999999</c:v>
                </c:pt>
                <c:pt idx="205">
                  <c:v>-20.187950000000015</c:v>
                </c:pt>
                <c:pt idx="206">
                  <c:v>-20.28595</c:v>
                </c:pt>
                <c:pt idx="207">
                  <c:v>-20.383948999999987</c:v>
                </c:pt>
                <c:pt idx="208">
                  <c:v>-20.481948999999986</c:v>
                </c:pt>
                <c:pt idx="209">
                  <c:v>-20.579948000000005</c:v>
                </c:pt>
                <c:pt idx="210">
                  <c:v>-20.677948000000015</c:v>
                </c:pt>
                <c:pt idx="211">
                  <c:v>-20.775948</c:v>
                </c:pt>
                <c:pt idx="212">
                  <c:v>-20.873947000000001</c:v>
                </c:pt>
                <c:pt idx="213">
                  <c:v>-20.971947</c:v>
                </c:pt>
                <c:pt idx="214">
                  <c:v>-21.069946000000002</c:v>
                </c:pt>
                <c:pt idx="215">
                  <c:v>-21.167946000000001</c:v>
                </c:pt>
                <c:pt idx="216">
                  <c:v>-21.265944999999981</c:v>
                </c:pt>
                <c:pt idx="217">
                  <c:v>-21.363945000000001</c:v>
                </c:pt>
                <c:pt idx="218">
                  <c:v>-21.461945</c:v>
                </c:pt>
                <c:pt idx="219">
                  <c:v>-21.559944000000005</c:v>
                </c:pt>
                <c:pt idx="220">
                  <c:v>-21.657944000000015</c:v>
                </c:pt>
                <c:pt idx="221">
                  <c:v>-21.755942999999977</c:v>
                </c:pt>
                <c:pt idx="222">
                  <c:v>-21.853943000000001</c:v>
                </c:pt>
                <c:pt idx="223">
                  <c:v>-21.951941999999999</c:v>
                </c:pt>
                <c:pt idx="224">
                  <c:v>-22.049941999999987</c:v>
                </c:pt>
                <c:pt idx="225">
                  <c:v>-22.147942</c:v>
                </c:pt>
                <c:pt idx="226">
                  <c:v>-22.245940999999977</c:v>
                </c:pt>
                <c:pt idx="227">
                  <c:v>-22.343941000000001</c:v>
                </c:pt>
                <c:pt idx="228">
                  <c:v>-22.441939999999981</c:v>
                </c:pt>
                <c:pt idx="229">
                  <c:v>-22.539940000000001</c:v>
                </c:pt>
                <c:pt idx="230">
                  <c:v>-22.637939000000014</c:v>
                </c:pt>
                <c:pt idx="231">
                  <c:v>-22.735938999999988</c:v>
                </c:pt>
                <c:pt idx="232">
                  <c:v>-22.833939000000001</c:v>
                </c:pt>
                <c:pt idx="233">
                  <c:v>-22.931937999999999</c:v>
                </c:pt>
                <c:pt idx="234">
                  <c:v>-23.029938000000001</c:v>
                </c:pt>
                <c:pt idx="235">
                  <c:v>-23.127936999999999</c:v>
                </c:pt>
                <c:pt idx="236">
                  <c:v>-23.225936999999977</c:v>
                </c:pt>
                <c:pt idx="237">
                  <c:v>-23.323936</c:v>
                </c:pt>
                <c:pt idx="238">
                  <c:v>-23.421935999999999</c:v>
                </c:pt>
                <c:pt idx="239">
                  <c:v>-23.519936000000001</c:v>
                </c:pt>
                <c:pt idx="240">
                  <c:v>-23.617935000000024</c:v>
                </c:pt>
                <c:pt idx="241">
                  <c:v>-23.715935000000005</c:v>
                </c:pt>
                <c:pt idx="242">
                  <c:v>-23.813934000000014</c:v>
                </c:pt>
                <c:pt idx="243">
                  <c:v>-23.911933999999999</c:v>
                </c:pt>
                <c:pt idx="244">
                  <c:v>-24.009933</c:v>
                </c:pt>
                <c:pt idx="245">
                  <c:v>-24.107932999999999</c:v>
                </c:pt>
                <c:pt idx="246">
                  <c:v>-24.205933000000002</c:v>
                </c:pt>
                <c:pt idx="247">
                  <c:v>-24.303932</c:v>
                </c:pt>
                <c:pt idx="248">
                  <c:v>-24.401931999999999</c:v>
                </c:pt>
                <c:pt idx="249">
                  <c:v>-24.499931</c:v>
                </c:pt>
                <c:pt idx="250">
                  <c:v>-24.597930999999999</c:v>
                </c:pt>
                <c:pt idx="251">
                  <c:v>-24.695930000000001</c:v>
                </c:pt>
                <c:pt idx="252">
                  <c:v>-24.79393</c:v>
                </c:pt>
                <c:pt idx="253">
                  <c:v>-24.891929999999999</c:v>
                </c:pt>
                <c:pt idx="254">
                  <c:v>-24.989928999999989</c:v>
                </c:pt>
                <c:pt idx="255">
                  <c:v>-25.087928999999999</c:v>
                </c:pt>
                <c:pt idx="256">
                  <c:v>-25.185928000000001</c:v>
                </c:pt>
                <c:pt idx="257">
                  <c:v>-25.283928</c:v>
                </c:pt>
                <c:pt idx="258">
                  <c:v>-25.381927000000001</c:v>
                </c:pt>
                <c:pt idx="259">
                  <c:v>-25.479927</c:v>
                </c:pt>
                <c:pt idx="260">
                  <c:v>-25.577926999999999</c:v>
                </c:pt>
                <c:pt idx="261">
                  <c:v>-25.675926</c:v>
                </c:pt>
                <c:pt idx="262">
                  <c:v>-25.773925999999999</c:v>
                </c:pt>
                <c:pt idx="263">
                  <c:v>-25.871925000000019</c:v>
                </c:pt>
                <c:pt idx="264">
                  <c:v>-25.969925</c:v>
                </c:pt>
                <c:pt idx="265">
                  <c:v>-26.067924000000001</c:v>
                </c:pt>
                <c:pt idx="266">
                  <c:v>-26.165924</c:v>
                </c:pt>
                <c:pt idx="267">
                  <c:v>-26.263923999999989</c:v>
                </c:pt>
                <c:pt idx="268">
                  <c:v>-26.361923000000001</c:v>
                </c:pt>
                <c:pt idx="269">
                  <c:v>-26.459923</c:v>
                </c:pt>
                <c:pt idx="270">
                  <c:v>-26.557922000000001</c:v>
                </c:pt>
                <c:pt idx="271">
                  <c:v>-26.655922</c:v>
                </c:pt>
                <c:pt idx="272">
                  <c:v>-26.753921999999999</c:v>
                </c:pt>
                <c:pt idx="273">
                  <c:v>-26.851921000000015</c:v>
                </c:pt>
                <c:pt idx="274">
                  <c:v>-26.949921</c:v>
                </c:pt>
                <c:pt idx="275">
                  <c:v>-27.047920000000001</c:v>
                </c:pt>
                <c:pt idx="276">
                  <c:v>-27.14592</c:v>
                </c:pt>
                <c:pt idx="277">
                  <c:v>-27.243919000000002</c:v>
                </c:pt>
                <c:pt idx="278">
                  <c:v>-27.341919000000001</c:v>
                </c:pt>
                <c:pt idx="279">
                  <c:v>-27.439919</c:v>
                </c:pt>
                <c:pt idx="280">
                  <c:v>-27.537918000000019</c:v>
                </c:pt>
                <c:pt idx="281">
                  <c:v>-27.635918000000014</c:v>
                </c:pt>
                <c:pt idx="282">
                  <c:v>-27.733917000000005</c:v>
                </c:pt>
                <c:pt idx="283">
                  <c:v>-27.831917000000015</c:v>
                </c:pt>
                <c:pt idx="284">
                  <c:v>-27.929915999999999</c:v>
                </c:pt>
                <c:pt idx="285">
                  <c:v>-28.027916000000001</c:v>
                </c:pt>
                <c:pt idx="286">
                  <c:v>-28.125916</c:v>
                </c:pt>
                <c:pt idx="287">
                  <c:v>-28.223915000000005</c:v>
                </c:pt>
                <c:pt idx="288">
                  <c:v>-28.321915000000015</c:v>
                </c:pt>
                <c:pt idx="289">
                  <c:v>-28.419913999999999</c:v>
                </c:pt>
                <c:pt idx="290">
                  <c:v>-28.517914000000019</c:v>
                </c:pt>
                <c:pt idx="291">
                  <c:v>-28.615912999999999</c:v>
                </c:pt>
                <c:pt idx="292">
                  <c:v>-28.713913000000005</c:v>
                </c:pt>
                <c:pt idx="293">
                  <c:v>-28.811913000000015</c:v>
                </c:pt>
                <c:pt idx="294">
                  <c:v>-28.909911999999988</c:v>
                </c:pt>
                <c:pt idx="295">
                  <c:v>-29.007912000000001</c:v>
                </c:pt>
                <c:pt idx="296">
                  <c:v>-29.105910999999999</c:v>
                </c:pt>
                <c:pt idx="297">
                  <c:v>-29.203911000000005</c:v>
                </c:pt>
                <c:pt idx="298">
                  <c:v>-29.301909999999999</c:v>
                </c:pt>
                <c:pt idx="299">
                  <c:v>-29.399909999999988</c:v>
                </c:pt>
                <c:pt idx="300">
                  <c:v>-29.497910000000001</c:v>
                </c:pt>
                <c:pt idx="301">
                  <c:v>-29.595908999999999</c:v>
                </c:pt>
                <c:pt idx="302">
                  <c:v>-29.693909000000001</c:v>
                </c:pt>
                <c:pt idx="303">
                  <c:v>-29.791907999999999</c:v>
                </c:pt>
                <c:pt idx="304">
                  <c:v>-29.889907999999988</c:v>
                </c:pt>
                <c:pt idx="305">
                  <c:v>-29.987907</c:v>
                </c:pt>
                <c:pt idx="306">
                  <c:v>-30.085906999999981</c:v>
                </c:pt>
                <c:pt idx="307">
                  <c:v>-30.183907000000001</c:v>
                </c:pt>
                <c:pt idx="308">
                  <c:v>-30.281905999999999</c:v>
                </c:pt>
                <c:pt idx="309">
                  <c:v>-30.379905999999998</c:v>
                </c:pt>
                <c:pt idx="310">
                  <c:v>-30.477905000000014</c:v>
                </c:pt>
                <c:pt idx="311">
                  <c:v>-30.575904999999999</c:v>
                </c:pt>
                <c:pt idx="312">
                  <c:v>-30.673904000000014</c:v>
                </c:pt>
                <c:pt idx="313">
                  <c:v>-30.771903999999999</c:v>
                </c:pt>
                <c:pt idx="314">
                  <c:v>-30.869903999999988</c:v>
                </c:pt>
                <c:pt idx="315">
                  <c:v>-30.967903</c:v>
                </c:pt>
                <c:pt idx="316">
                  <c:v>-31.065902999999981</c:v>
                </c:pt>
                <c:pt idx="317">
                  <c:v>-31.163902</c:v>
                </c:pt>
                <c:pt idx="318">
                  <c:v>-31.261901999999999</c:v>
                </c:pt>
                <c:pt idx="319">
                  <c:v>-31.359901000000015</c:v>
                </c:pt>
                <c:pt idx="320">
                  <c:v>-31.457901000000014</c:v>
                </c:pt>
                <c:pt idx="321">
                  <c:v>-31.555900999999999</c:v>
                </c:pt>
                <c:pt idx="322">
                  <c:v>-31.653900000000014</c:v>
                </c:pt>
                <c:pt idx="323">
                  <c:v>-31.751899999999999</c:v>
                </c:pt>
                <c:pt idx="324">
                  <c:v>-31.849899000000001</c:v>
                </c:pt>
                <c:pt idx="325">
                  <c:v>-31.947899</c:v>
                </c:pt>
                <c:pt idx="326">
                  <c:v>-32.045898000000001</c:v>
                </c:pt>
                <c:pt idx="327">
                  <c:v>-32.143898</c:v>
                </c:pt>
                <c:pt idx="328">
                  <c:v>-32.241897999999999</c:v>
                </c:pt>
                <c:pt idx="329">
                  <c:v>-32.339896999999993</c:v>
                </c:pt>
                <c:pt idx="330">
                  <c:v>-32.437896999999992</c:v>
                </c:pt>
                <c:pt idx="331">
                  <c:v>-32.535896000000001</c:v>
                </c:pt>
                <c:pt idx="332">
                  <c:v>-32.633896</c:v>
                </c:pt>
                <c:pt idx="333">
                  <c:v>-32.731895000000002</c:v>
                </c:pt>
                <c:pt idx="334">
                  <c:v>-32.829895</c:v>
                </c:pt>
                <c:pt idx="335">
                  <c:v>-32.927894999999999</c:v>
                </c:pt>
                <c:pt idx="336">
                  <c:v>-33.025894000000001</c:v>
                </c:pt>
                <c:pt idx="337">
                  <c:v>-33.123894</c:v>
                </c:pt>
                <c:pt idx="338">
                  <c:v>-33.221893000000001</c:v>
                </c:pt>
                <c:pt idx="339">
                  <c:v>-33.319892999999993</c:v>
                </c:pt>
                <c:pt idx="340">
                  <c:v>-33.417891999999995</c:v>
                </c:pt>
                <c:pt idx="341">
                  <c:v>-33.515892000000001</c:v>
                </c:pt>
                <c:pt idx="342">
                  <c:v>-33.613892</c:v>
                </c:pt>
                <c:pt idx="343">
                  <c:v>-33.711891000000001</c:v>
                </c:pt>
                <c:pt idx="344">
                  <c:v>-33.809890999999993</c:v>
                </c:pt>
                <c:pt idx="345">
                  <c:v>-33.907889999999995</c:v>
                </c:pt>
                <c:pt idx="346">
                  <c:v>-34.005890000000001</c:v>
                </c:pt>
                <c:pt idx="347">
                  <c:v>-34.103889000000002</c:v>
                </c:pt>
                <c:pt idx="348">
                  <c:v>-34.201889000000001</c:v>
                </c:pt>
                <c:pt idx="349">
                  <c:v>-34.299889</c:v>
                </c:pt>
                <c:pt idx="350">
                  <c:v>-34.397887999999995</c:v>
                </c:pt>
                <c:pt idx="351">
                  <c:v>-34.495888000000001</c:v>
                </c:pt>
                <c:pt idx="352">
                  <c:v>-34.593887000000002</c:v>
                </c:pt>
                <c:pt idx="353">
                  <c:v>-34.691887000000001</c:v>
                </c:pt>
                <c:pt idx="354">
                  <c:v>-34.789886000000003</c:v>
                </c:pt>
                <c:pt idx="355">
                  <c:v>-34.887885999999966</c:v>
                </c:pt>
                <c:pt idx="356">
                  <c:v>-34.985886000000001</c:v>
                </c:pt>
                <c:pt idx="357">
                  <c:v>-35.083884999999995</c:v>
                </c:pt>
                <c:pt idx="358">
                  <c:v>-35.181884999999994</c:v>
                </c:pt>
                <c:pt idx="359">
                  <c:v>-35.279884000000003</c:v>
                </c:pt>
                <c:pt idx="360">
                  <c:v>-35.377883999999966</c:v>
                </c:pt>
                <c:pt idx="361">
                  <c:v>-35.475883000000003</c:v>
                </c:pt>
                <c:pt idx="362">
                  <c:v>-35.573883000000002</c:v>
                </c:pt>
                <c:pt idx="363">
                  <c:v>-35.671883000000001</c:v>
                </c:pt>
                <c:pt idx="364">
                  <c:v>-35.769882000000003</c:v>
                </c:pt>
                <c:pt idx="365">
                  <c:v>-35.867881999999994</c:v>
                </c:pt>
                <c:pt idx="366">
                  <c:v>-35.965881000000003</c:v>
                </c:pt>
                <c:pt idx="367">
                  <c:v>-36.063881000000002</c:v>
                </c:pt>
                <c:pt idx="368">
                  <c:v>-36.161880000000004</c:v>
                </c:pt>
                <c:pt idx="369">
                  <c:v>-36.259880000000003</c:v>
                </c:pt>
                <c:pt idx="370">
                  <c:v>-36.357879999999966</c:v>
                </c:pt>
                <c:pt idx="371">
                  <c:v>-36.455879000000003</c:v>
                </c:pt>
                <c:pt idx="372">
                  <c:v>-36.553879000000002</c:v>
                </c:pt>
                <c:pt idx="373">
                  <c:v>-36.651878000000004</c:v>
                </c:pt>
                <c:pt idx="374">
                  <c:v>-36.749878000000002</c:v>
                </c:pt>
                <c:pt idx="375">
                  <c:v>-36.847877999999994</c:v>
                </c:pt>
                <c:pt idx="376">
                  <c:v>-36.945877000000003</c:v>
                </c:pt>
                <c:pt idx="377">
                  <c:v>-37.043877000000002</c:v>
                </c:pt>
                <c:pt idx="378">
                  <c:v>-37.141876000000003</c:v>
                </c:pt>
                <c:pt idx="379">
                  <c:v>-37.239876000000002</c:v>
                </c:pt>
                <c:pt idx="380">
                  <c:v>-37.337874999999997</c:v>
                </c:pt>
                <c:pt idx="381">
                  <c:v>-37.435875000000003</c:v>
                </c:pt>
                <c:pt idx="382">
                  <c:v>-37.533875000000002</c:v>
                </c:pt>
                <c:pt idx="383">
                  <c:v>-37.631874000000003</c:v>
                </c:pt>
                <c:pt idx="384">
                  <c:v>-37.729874000000002</c:v>
                </c:pt>
                <c:pt idx="385">
                  <c:v>-37.827873000000004</c:v>
                </c:pt>
                <c:pt idx="386">
                  <c:v>-37.925873000000003</c:v>
                </c:pt>
                <c:pt idx="387">
                  <c:v>-38.023872000000011</c:v>
                </c:pt>
                <c:pt idx="388">
                  <c:v>-38.121872000000003</c:v>
                </c:pt>
                <c:pt idx="389">
                  <c:v>-38.219872000000002</c:v>
                </c:pt>
                <c:pt idx="390">
                  <c:v>-38.317870999999997</c:v>
                </c:pt>
                <c:pt idx="391">
                  <c:v>-38.415871000000003</c:v>
                </c:pt>
                <c:pt idx="392">
                  <c:v>-38.513869999999997</c:v>
                </c:pt>
                <c:pt idx="393">
                  <c:v>-38.611869999999996</c:v>
                </c:pt>
                <c:pt idx="394">
                  <c:v>-38.709869000000005</c:v>
                </c:pt>
                <c:pt idx="395">
                  <c:v>-38.807868999999997</c:v>
                </c:pt>
                <c:pt idx="396">
                  <c:v>-38.905869000000003</c:v>
                </c:pt>
                <c:pt idx="397">
                  <c:v>-39.003867999999997</c:v>
                </c:pt>
                <c:pt idx="398">
                  <c:v>-39.101867999999996</c:v>
                </c:pt>
                <c:pt idx="399">
                  <c:v>-39.199867000000005</c:v>
                </c:pt>
                <c:pt idx="400">
                  <c:v>-39.297867000000004</c:v>
                </c:pt>
                <c:pt idx="401">
                  <c:v>-39.395866000000005</c:v>
                </c:pt>
                <c:pt idx="402">
                  <c:v>-39.493866000000004</c:v>
                </c:pt>
                <c:pt idx="403">
                  <c:v>-39.591866000000003</c:v>
                </c:pt>
                <c:pt idx="404">
                  <c:v>-39.689864999999998</c:v>
                </c:pt>
                <c:pt idx="405">
                  <c:v>-39.787864999999996</c:v>
                </c:pt>
                <c:pt idx="406">
                  <c:v>-39.885863999999998</c:v>
                </c:pt>
                <c:pt idx="407">
                  <c:v>-39.983863999999997</c:v>
                </c:pt>
                <c:pt idx="408">
                  <c:v>-40.081862999999998</c:v>
                </c:pt>
                <c:pt idx="409">
                  <c:v>-40.179863000000005</c:v>
                </c:pt>
                <c:pt idx="410">
                  <c:v>-40.277863000000004</c:v>
                </c:pt>
                <c:pt idx="411">
                  <c:v>-40.375861999999998</c:v>
                </c:pt>
                <c:pt idx="412">
                  <c:v>-40.473861999999997</c:v>
                </c:pt>
                <c:pt idx="413">
                  <c:v>-40.571860999999998</c:v>
                </c:pt>
                <c:pt idx="414">
                  <c:v>-40.669861000000004</c:v>
                </c:pt>
                <c:pt idx="415">
                  <c:v>-40.767860000000006</c:v>
                </c:pt>
                <c:pt idx="416">
                  <c:v>-40.865860000000005</c:v>
                </c:pt>
                <c:pt idx="417">
                  <c:v>-40.963860000000004</c:v>
                </c:pt>
                <c:pt idx="418">
                  <c:v>-41.061859000000005</c:v>
                </c:pt>
                <c:pt idx="419">
                  <c:v>-41.159859000000004</c:v>
                </c:pt>
                <c:pt idx="420">
                  <c:v>-41.257857999999999</c:v>
                </c:pt>
                <c:pt idx="421">
                  <c:v>-41.355857999999998</c:v>
                </c:pt>
                <c:pt idx="422">
                  <c:v>-41.453856999999999</c:v>
                </c:pt>
                <c:pt idx="423">
                  <c:v>-41.551856999999998</c:v>
                </c:pt>
                <c:pt idx="424">
                  <c:v>-41.649857000000004</c:v>
                </c:pt>
                <c:pt idx="425">
                  <c:v>-41.747856000000006</c:v>
                </c:pt>
                <c:pt idx="426">
                  <c:v>-41.845856000000005</c:v>
                </c:pt>
                <c:pt idx="427">
                  <c:v>-41.943854999999999</c:v>
                </c:pt>
                <c:pt idx="428">
                  <c:v>-42.041854999999998</c:v>
                </c:pt>
                <c:pt idx="429">
                  <c:v>-42.139854</c:v>
                </c:pt>
                <c:pt idx="430">
                  <c:v>-42.237854000000006</c:v>
                </c:pt>
                <c:pt idx="431">
                  <c:v>-42.335854000000005</c:v>
                </c:pt>
                <c:pt idx="432">
                  <c:v>-42.433853000000006</c:v>
                </c:pt>
                <c:pt idx="433">
                  <c:v>-42.531853000000005</c:v>
                </c:pt>
                <c:pt idx="434">
                  <c:v>-42.629852000000028</c:v>
                </c:pt>
                <c:pt idx="435">
                  <c:v>-42.727852000000013</c:v>
                </c:pt>
                <c:pt idx="436">
                  <c:v>-42.825851</c:v>
                </c:pt>
                <c:pt idx="437">
                  <c:v>-42.923851000000006</c:v>
                </c:pt>
                <c:pt idx="438">
                  <c:v>-43.021851000000005</c:v>
                </c:pt>
                <c:pt idx="439">
                  <c:v>-43.11985</c:v>
                </c:pt>
                <c:pt idx="440">
                  <c:v>-43.217849999999999</c:v>
                </c:pt>
                <c:pt idx="441">
                  <c:v>-43.315848999999993</c:v>
                </c:pt>
                <c:pt idx="442">
                  <c:v>-43.413848999999999</c:v>
                </c:pt>
                <c:pt idx="443">
                  <c:v>-43.511847999999972</c:v>
                </c:pt>
                <c:pt idx="444">
                  <c:v>-43.609848</c:v>
                </c:pt>
                <c:pt idx="445">
                  <c:v>-43.707847999999998</c:v>
                </c:pt>
                <c:pt idx="446">
                  <c:v>-43.805846999999993</c:v>
                </c:pt>
                <c:pt idx="447">
                  <c:v>-43.903846999999999</c:v>
                </c:pt>
                <c:pt idx="448">
                  <c:v>-44.001845999999993</c:v>
                </c:pt>
                <c:pt idx="449">
                  <c:v>-44.099846000000007</c:v>
                </c:pt>
                <c:pt idx="450">
                  <c:v>-44.197845000000001</c:v>
                </c:pt>
                <c:pt idx="451">
                  <c:v>-44.295845000000028</c:v>
                </c:pt>
                <c:pt idx="452">
                  <c:v>-44.393844999999999</c:v>
                </c:pt>
                <c:pt idx="453">
                  <c:v>-44.491843999999993</c:v>
                </c:pt>
                <c:pt idx="454">
                  <c:v>-44.589843999999999</c:v>
                </c:pt>
                <c:pt idx="455">
                  <c:v>-44.687843000000001</c:v>
                </c:pt>
                <c:pt idx="456">
                  <c:v>-44.785843</c:v>
                </c:pt>
                <c:pt idx="457">
                  <c:v>-44.883841999999994</c:v>
                </c:pt>
                <c:pt idx="458">
                  <c:v>-44.981841999999972</c:v>
                </c:pt>
                <c:pt idx="459">
                  <c:v>-45.079841999999999</c:v>
                </c:pt>
                <c:pt idx="460">
                  <c:v>-45.177841000000001</c:v>
                </c:pt>
                <c:pt idx="461">
                  <c:v>-45.275841</c:v>
                </c:pt>
                <c:pt idx="462">
                  <c:v>-45.373840000000001</c:v>
                </c:pt>
                <c:pt idx="463">
                  <c:v>-45.471839999999993</c:v>
                </c:pt>
                <c:pt idx="464">
                  <c:v>-45.569839000000002</c:v>
                </c:pt>
                <c:pt idx="465">
                  <c:v>-45.667839000000001</c:v>
                </c:pt>
                <c:pt idx="466">
                  <c:v>-45.765839000000028</c:v>
                </c:pt>
                <c:pt idx="467">
                  <c:v>-45.863838000000001</c:v>
                </c:pt>
                <c:pt idx="468">
                  <c:v>-45.961838</c:v>
                </c:pt>
                <c:pt idx="469">
                  <c:v>-46.059837000000002</c:v>
                </c:pt>
                <c:pt idx="470">
                  <c:v>-46.157837000000001</c:v>
                </c:pt>
                <c:pt idx="471">
                  <c:v>-46.255836000000002</c:v>
                </c:pt>
                <c:pt idx="472">
                  <c:v>-46.353836000000001</c:v>
                </c:pt>
                <c:pt idx="473">
                  <c:v>-46.451835999999993</c:v>
                </c:pt>
                <c:pt idx="474">
                  <c:v>-46.549835000000002</c:v>
                </c:pt>
                <c:pt idx="475">
                  <c:v>-46.647835000000001</c:v>
                </c:pt>
                <c:pt idx="476">
                  <c:v>-46.745834000000002</c:v>
                </c:pt>
                <c:pt idx="477">
                  <c:v>-46.843834000000001</c:v>
                </c:pt>
                <c:pt idx="478">
                  <c:v>-46.941833000000003</c:v>
                </c:pt>
                <c:pt idx="479">
                  <c:v>-47.039833000000002</c:v>
                </c:pt>
                <c:pt idx="480">
                  <c:v>-47.137833000000001</c:v>
                </c:pt>
                <c:pt idx="481">
                  <c:v>-47.23583200000003</c:v>
                </c:pt>
                <c:pt idx="482">
                  <c:v>-47.333832000000001</c:v>
                </c:pt>
                <c:pt idx="483">
                  <c:v>-47.431831000000003</c:v>
                </c:pt>
                <c:pt idx="484">
                  <c:v>-47.529831000000001</c:v>
                </c:pt>
                <c:pt idx="485">
                  <c:v>-47.627831</c:v>
                </c:pt>
                <c:pt idx="486">
                  <c:v>-47.72583000000003</c:v>
                </c:pt>
                <c:pt idx="487">
                  <c:v>-47.823830000000001</c:v>
                </c:pt>
                <c:pt idx="488">
                  <c:v>-47.921829000000002</c:v>
                </c:pt>
                <c:pt idx="489">
                  <c:v>-48.019829000000001</c:v>
                </c:pt>
                <c:pt idx="490">
                  <c:v>-48.117827999999996</c:v>
                </c:pt>
                <c:pt idx="491">
                  <c:v>-48.215828000000002</c:v>
                </c:pt>
                <c:pt idx="492">
                  <c:v>-48.313827999999994</c:v>
                </c:pt>
                <c:pt idx="493">
                  <c:v>-48.411826999999974</c:v>
                </c:pt>
                <c:pt idx="494">
                  <c:v>-48.509827000000001</c:v>
                </c:pt>
                <c:pt idx="495">
                  <c:v>-48.607826000000003</c:v>
                </c:pt>
                <c:pt idx="496">
                  <c:v>-48.705826000000002</c:v>
                </c:pt>
                <c:pt idx="497">
                  <c:v>-48.803824999999996</c:v>
                </c:pt>
                <c:pt idx="498">
                  <c:v>-48.901824999999995</c:v>
                </c:pt>
                <c:pt idx="499">
                  <c:v>-48.999825000000001</c:v>
                </c:pt>
                <c:pt idx="500">
                  <c:v>-49.097824000000003</c:v>
                </c:pt>
                <c:pt idx="501">
                  <c:v>-49.195824000000002</c:v>
                </c:pt>
                <c:pt idx="502">
                  <c:v>-49.293823000000003</c:v>
                </c:pt>
                <c:pt idx="503">
                  <c:v>-49.391823000000002</c:v>
                </c:pt>
                <c:pt idx="504">
                  <c:v>-49.489821999999997</c:v>
                </c:pt>
                <c:pt idx="505">
                  <c:v>-49.587821999999996</c:v>
                </c:pt>
                <c:pt idx="506">
                  <c:v>-49.685822000000002</c:v>
                </c:pt>
                <c:pt idx="507">
                  <c:v>-49.783821000000003</c:v>
                </c:pt>
                <c:pt idx="508">
                  <c:v>-49.881820999999974</c:v>
                </c:pt>
                <c:pt idx="509">
                  <c:v>-49.979820000000004</c:v>
                </c:pt>
                <c:pt idx="510">
                  <c:v>-50.077820000000003</c:v>
                </c:pt>
                <c:pt idx="511">
                  <c:v>-50.175819000000011</c:v>
                </c:pt>
                <c:pt idx="512">
                  <c:v>-50.273819000000003</c:v>
                </c:pt>
                <c:pt idx="513">
                  <c:v>-50.371819000000002</c:v>
                </c:pt>
                <c:pt idx="514">
                  <c:v>-50.469818000000011</c:v>
                </c:pt>
                <c:pt idx="515">
                  <c:v>-50.567818000000003</c:v>
                </c:pt>
                <c:pt idx="516">
                  <c:v>-50.665817000000011</c:v>
                </c:pt>
                <c:pt idx="517">
                  <c:v>-50.763817000000003</c:v>
                </c:pt>
                <c:pt idx="518">
                  <c:v>-50.861816000000005</c:v>
                </c:pt>
                <c:pt idx="519">
                  <c:v>-50.959816000000004</c:v>
                </c:pt>
                <c:pt idx="520">
                  <c:v>-51.057816000000003</c:v>
                </c:pt>
                <c:pt idx="521">
                  <c:v>-51.155815000000011</c:v>
                </c:pt>
                <c:pt idx="522">
                  <c:v>-51.253815000000003</c:v>
                </c:pt>
                <c:pt idx="523">
                  <c:v>-51.351813999999997</c:v>
                </c:pt>
                <c:pt idx="524">
                  <c:v>-51.449814000000003</c:v>
                </c:pt>
                <c:pt idx="525">
                  <c:v>-51.547813000000005</c:v>
                </c:pt>
                <c:pt idx="526">
                  <c:v>-51.645813000000011</c:v>
                </c:pt>
                <c:pt idx="527">
                  <c:v>-51.743813000000003</c:v>
                </c:pt>
                <c:pt idx="528">
                  <c:v>-51.841811999999997</c:v>
                </c:pt>
                <c:pt idx="529">
                  <c:v>-51.939812000000003</c:v>
                </c:pt>
                <c:pt idx="530">
                  <c:v>-52.037811000000005</c:v>
                </c:pt>
                <c:pt idx="531">
                  <c:v>-52.135811000000011</c:v>
                </c:pt>
                <c:pt idx="532">
                  <c:v>-52.233810000000013</c:v>
                </c:pt>
                <c:pt idx="533">
                  <c:v>-52.331809999999997</c:v>
                </c:pt>
                <c:pt idx="534">
                  <c:v>-52.429810000000003</c:v>
                </c:pt>
                <c:pt idx="535">
                  <c:v>-52.527809000000005</c:v>
                </c:pt>
                <c:pt idx="536">
                  <c:v>-52.625809000000011</c:v>
                </c:pt>
                <c:pt idx="537">
                  <c:v>-52.723808000000012</c:v>
                </c:pt>
                <c:pt idx="538">
                  <c:v>-52.821807999999997</c:v>
                </c:pt>
                <c:pt idx="539">
                  <c:v>-52.919806999999999</c:v>
                </c:pt>
                <c:pt idx="540">
                  <c:v>-53.017806999999998</c:v>
                </c:pt>
                <c:pt idx="541">
                  <c:v>-53.115807000000004</c:v>
                </c:pt>
                <c:pt idx="542">
                  <c:v>-53.213806000000005</c:v>
                </c:pt>
                <c:pt idx="543">
                  <c:v>-53.311805999999997</c:v>
                </c:pt>
                <c:pt idx="544">
                  <c:v>-53.409804999999999</c:v>
                </c:pt>
                <c:pt idx="545">
                  <c:v>-53.507804999999998</c:v>
                </c:pt>
                <c:pt idx="546">
                  <c:v>-53.605804000000006</c:v>
                </c:pt>
                <c:pt idx="547">
                  <c:v>-53.703804000000005</c:v>
                </c:pt>
                <c:pt idx="548">
                  <c:v>-53.801803999999997</c:v>
                </c:pt>
                <c:pt idx="549">
                  <c:v>-53.899803000000006</c:v>
                </c:pt>
                <c:pt idx="550">
                  <c:v>-53.997803000000005</c:v>
                </c:pt>
                <c:pt idx="551">
                  <c:v>-54.095802000000013</c:v>
                </c:pt>
                <c:pt idx="552">
                  <c:v>-54.193802000000012</c:v>
                </c:pt>
                <c:pt idx="553">
                  <c:v>-54.291801</c:v>
                </c:pt>
                <c:pt idx="554">
                  <c:v>-54.389800999999999</c:v>
                </c:pt>
                <c:pt idx="555">
                  <c:v>-54.487800999999997</c:v>
                </c:pt>
                <c:pt idx="556">
                  <c:v>-54.585800000000006</c:v>
                </c:pt>
                <c:pt idx="557">
                  <c:v>-54.683800000000005</c:v>
                </c:pt>
                <c:pt idx="558">
                  <c:v>-54.781799000000007</c:v>
                </c:pt>
                <c:pt idx="559">
                  <c:v>-54.879799000000006</c:v>
                </c:pt>
                <c:pt idx="560">
                  <c:v>-54.977798</c:v>
                </c:pt>
                <c:pt idx="561">
                  <c:v>-55.075798000000013</c:v>
                </c:pt>
                <c:pt idx="562">
                  <c:v>-55.173798000000012</c:v>
                </c:pt>
                <c:pt idx="563">
                  <c:v>-55.271797000000007</c:v>
                </c:pt>
                <c:pt idx="564">
                  <c:v>-55.369797000000005</c:v>
                </c:pt>
                <c:pt idx="565">
                  <c:v>-55.467796</c:v>
                </c:pt>
                <c:pt idx="566">
                  <c:v>-55.565796000000013</c:v>
                </c:pt>
                <c:pt idx="567">
                  <c:v>-55.663795000000029</c:v>
                </c:pt>
                <c:pt idx="568">
                  <c:v>-55.761795000000028</c:v>
                </c:pt>
                <c:pt idx="569">
                  <c:v>-55.859794999999998</c:v>
                </c:pt>
                <c:pt idx="570">
                  <c:v>-55.957793999999993</c:v>
                </c:pt>
                <c:pt idx="571">
                  <c:v>-56.055794000000006</c:v>
                </c:pt>
                <c:pt idx="572">
                  <c:v>-56.153793</c:v>
                </c:pt>
                <c:pt idx="573">
                  <c:v>-56.251793000000006</c:v>
                </c:pt>
                <c:pt idx="574">
                  <c:v>-56.349792000000001</c:v>
                </c:pt>
                <c:pt idx="575">
                  <c:v>-56.447792</c:v>
                </c:pt>
                <c:pt idx="576">
                  <c:v>-56.545792000000013</c:v>
                </c:pt>
                <c:pt idx="577">
                  <c:v>-56.643791</c:v>
                </c:pt>
                <c:pt idx="578">
                  <c:v>-56.741791000000006</c:v>
                </c:pt>
                <c:pt idx="579">
                  <c:v>-56.839790000000001</c:v>
                </c:pt>
                <c:pt idx="580">
                  <c:v>-56.93779</c:v>
                </c:pt>
                <c:pt idx="581">
                  <c:v>-57.035789000000001</c:v>
                </c:pt>
                <c:pt idx="582">
                  <c:v>-57.133789</c:v>
                </c:pt>
                <c:pt idx="583">
                  <c:v>-57.231789000000006</c:v>
                </c:pt>
                <c:pt idx="584">
                  <c:v>-57.329788000000001</c:v>
                </c:pt>
                <c:pt idx="585">
                  <c:v>-57.427788</c:v>
                </c:pt>
                <c:pt idx="586">
                  <c:v>-57.525787000000001</c:v>
                </c:pt>
                <c:pt idx="587">
                  <c:v>-57.623787</c:v>
                </c:pt>
                <c:pt idx="588">
                  <c:v>-57.721786000000002</c:v>
                </c:pt>
                <c:pt idx="589">
                  <c:v>-57.819785999999993</c:v>
                </c:pt>
                <c:pt idx="590">
                  <c:v>-57.917785999999992</c:v>
                </c:pt>
                <c:pt idx="591">
                  <c:v>-58.015785000000001</c:v>
                </c:pt>
                <c:pt idx="592">
                  <c:v>-58.113785</c:v>
                </c:pt>
                <c:pt idx="593">
                  <c:v>-58.211784000000002</c:v>
                </c:pt>
                <c:pt idx="594">
                  <c:v>-58.309783999999993</c:v>
                </c:pt>
                <c:pt idx="595">
                  <c:v>-58.407783999999999</c:v>
                </c:pt>
                <c:pt idx="596">
                  <c:v>-58.505783000000001</c:v>
                </c:pt>
                <c:pt idx="597">
                  <c:v>-58.603783</c:v>
                </c:pt>
                <c:pt idx="598">
                  <c:v>-58.701782000000001</c:v>
                </c:pt>
                <c:pt idx="599">
                  <c:v>-58.799782000000029</c:v>
                </c:pt>
                <c:pt idx="600">
                  <c:v>-58.897781000000002</c:v>
                </c:pt>
                <c:pt idx="601">
                  <c:v>-58.995781000000001</c:v>
                </c:pt>
                <c:pt idx="602">
                  <c:v>-59.093781</c:v>
                </c:pt>
                <c:pt idx="603">
                  <c:v>-59.191780000000001</c:v>
                </c:pt>
                <c:pt idx="604">
                  <c:v>-59.28978</c:v>
                </c:pt>
                <c:pt idx="605">
                  <c:v>-59.387779000000002</c:v>
                </c:pt>
                <c:pt idx="606">
                  <c:v>-59.485779000000001</c:v>
                </c:pt>
                <c:pt idx="607">
                  <c:v>-59.583778000000002</c:v>
                </c:pt>
                <c:pt idx="608">
                  <c:v>-59.681778000000001</c:v>
                </c:pt>
                <c:pt idx="609">
                  <c:v>-59.779778000000029</c:v>
                </c:pt>
                <c:pt idx="610">
                  <c:v>-59.877777000000002</c:v>
                </c:pt>
                <c:pt idx="611">
                  <c:v>-59.975777000000001</c:v>
                </c:pt>
                <c:pt idx="612">
                  <c:v>-60.073776000000002</c:v>
                </c:pt>
                <c:pt idx="613">
                  <c:v>-60.171776000000001</c:v>
                </c:pt>
                <c:pt idx="614">
                  <c:v>-60.269775000000038</c:v>
                </c:pt>
                <c:pt idx="615">
                  <c:v>-60.367775000000002</c:v>
                </c:pt>
                <c:pt idx="616">
                  <c:v>-60.465775000000029</c:v>
                </c:pt>
                <c:pt idx="617">
                  <c:v>-60.563774000000002</c:v>
                </c:pt>
                <c:pt idx="618">
                  <c:v>-60.661774000000001</c:v>
                </c:pt>
                <c:pt idx="619">
                  <c:v>-60.759773000000003</c:v>
                </c:pt>
                <c:pt idx="620">
                  <c:v>-60.857773000000002</c:v>
                </c:pt>
                <c:pt idx="621">
                  <c:v>-60.955772000000003</c:v>
                </c:pt>
                <c:pt idx="622">
                  <c:v>-61.053772000000002</c:v>
                </c:pt>
                <c:pt idx="623">
                  <c:v>-61.151772000000001</c:v>
                </c:pt>
                <c:pt idx="624">
                  <c:v>-61.249771000000003</c:v>
                </c:pt>
                <c:pt idx="625">
                  <c:v>-61.347771000000002</c:v>
                </c:pt>
                <c:pt idx="626">
                  <c:v>-61.445770000000003</c:v>
                </c:pt>
                <c:pt idx="627">
                  <c:v>-61.543770000000002</c:v>
                </c:pt>
                <c:pt idx="628">
                  <c:v>-61.641769000000004</c:v>
                </c:pt>
                <c:pt idx="629">
                  <c:v>-61.739769000000003</c:v>
                </c:pt>
                <c:pt idx="630">
                  <c:v>-61.837769000000002</c:v>
                </c:pt>
                <c:pt idx="631">
                  <c:v>-61.935768000000003</c:v>
                </c:pt>
                <c:pt idx="632">
                  <c:v>-62.033768000000002</c:v>
                </c:pt>
                <c:pt idx="633">
                  <c:v>-62.131767000000004</c:v>
                </c:pt>
                <c:pt idx="634">
                  <c:v>-62.229767000000002</c:v>
                </c:pt>
                <c:pt idx="635">
                  <c:v>-62.327766000000004</c:v>
                </c:pt>
                <c:pt idx="636">
                  <c:v>-62.425766000000003</c:v>
                </c:pt>
                <c:pt idx="637">
                  <c:v>-62.523766000000002</c:v>
                </c:pt>
                <c:pt idx="638">
                  <c:v>-62.621765000000003</c:v>
                </c:pt>
                <c:pt idx="639">
                  <c:v>-62.719765000000002</c:v>
                </c:pt>
                <c:pt idx="640">
                  <c:v>-62.817763999999997</c:v>
                </c:pt>
                <c:pt idx="641">
                  <c:v>-62.915764000000003</c:v>
                </c:pt>
                <c:pt idx="642">
                  <c:v>-63.013763000000004</c:v>
                </c:pt>
                <c:pt idx="643">
                  <c:v>-63.111763000000003</c:v>
                </c:pt>
                <c:pt idx="644">
                  <c:v>-63.209763000000002</c:v>
                </c:pt>
                <c:pt idx="645">
                  <c:v>-63.307761999999997</c:v>
                </c:pt>
                <c:pt idx="646">
                  <c:v>-63.405762000000003</c:v>
                </c:pt>
                <c:pt idx="647">
                  <c:v>-63.503761000000004</c:v>
                </c:pt>
                <c:pt idx="648">
                  <c:v>-63.601761000000003</c:v>
                </c:pt>
                <c:pt idx="649">
                  <c:v>-63.699760000000012</c:v>
                </c:pt>
                <c:pt idx="650">
                  <c:v>-63.797760000000011</c:v>
                </c:pt>
                <c:pt idx="651">
                  <c:v>-63.895760000000003</c:v>
                </c:pt>
                <c:pt idx="652">
                  <c:v>-63.993759000000011</c:v>
                </c:pt>
                <c:pt idx="653">
                  <c:v>-64.091758999999982</c:v>
                </c:pt>
                <c:pt idx="654">
                  <c:v>-64.189757999999941</c:v>
                </c:pt>
                <c:pt idx="655">
                  <c:v>-64.287757999999982</c:v>
                </c:pt>
                <c:pt idx="656">
                  <c:v>-64.385756999999941</c:v>
                </c:pt>
                <c:pt idx="657">
                  <c:v>-64.483756999999983</c:v>
                </c:pt>
                <c:pt idx="658">
                  <c:v>-64.581756999999982</c:v>
                </c:pt>
                <c:pt idx="659">
                  <c:v>-64.679755999999941</c:v>
                </c:pt>
                <c:pt idx="660">
                  <c:v>-64.777755999999982</c:v>
                </c:pt>
                <c:pt idx="661">
                  <c:v>-64.875754999999941</c:v>
                </c:pt>
                <c:pt idx="662">
                  <c:v>-64.973754999999983</c:v>
                </c:pt>
                <c:pt idx="663">
                  <c:v>-65.071753999999999</c:v>
                </c:pt>
                <c:pt idx="664">
                  <c:v>-65.169753999999998</c:v>
                </c:pt>
                <c:pt idx="665">
                  <c:v>-65.267753999999996</c:v>
                </c:pt>
                <c:pt idx="666">
                  <c:v>-65.365752999999941</c:v>
                </c:pt>
                <c:pt idx="667">
                  <c:v>-65.463752999999983</c:v>
                </c:pt>
                <c:pt idx="668">
                  <c:v>-65.561751999999998</c:v>
                </c:pt>
                <c:pt idx="669">
                  <c:v>-65.659751999999926</c:v>
                </c:pt>
                <c:pt idx="670">
                  <c:v>-65.757750999999999</c:v>
                </c:pt>
                <c:pt idx="671">
                  <c:v>-65.855750999999941</c:v>
                </c:pt>
                <c:pt idx="672">
                  <c:v>-65.953750999999983</c:v>
                </c:pt>
                <c:pt idx="673">
                  <c:v>-66.051749999999998</c:v>
                </c:pt>
                <c:pt idx="674">
                  <c:v>-66.149749999999983</c:v>
                </c:pt>
                <c:pt idx="675">
                  <c:v>-66.247748999999999</c:v>
                </c:pt>
                <c:pt idx="676">
                  <c:v>-66.345748999999941</c:v>
                </c:pt>
                <c:pt idx="677">
                  <c:v>-66.443747999999999</c:v>
                </c:pt>
                <c:pt idx="678">
                  <c:v>-66.541747999999998</c:v>
                </c:pt>
                <c:pt idx="679">
                  <c:v>-66.639747999999926</c:v>
                </c:pt>
                <c:pt idx="680">
                  <c:v>-66.737746999999999</c:v>
                </c:pt>
                <c:pt idx="681">
                  <c:v>-66.835746999999941</c:v>
                </c:pt>
                <c:pt idx="682">
                  <c:v>-66.933745999999999</c:v>
                </c:pt>
                <c:pt idx="683">
                  <c:v>-67.031745999999998</c:v>
                </c:pt>
                <c:pt idx="684">
                  <c:v>-67.129744999999943</c:v>
                </c:pt>
                <c:pt idx="685">
                  <c:v>-67.227744999999999</c:v>
                </c:pt>
                <c:pt idx="686">
                  <c:v>-67.325744999999941</c:v>
                </c:pt>
                <c:pt idx="687">
                  <c:v>-67.423743999999999</c:v>
                </c:pt>
                <c:pt idx="688">
                  <c:v>-67.521743999999998</c:v>
                </c:pt>
                <c:pt idx="689">
                  <c:v>-67.619743</c:v>
                </c:pt>
                <c:pt idx="690">
                  <c:v>-67.717742999999999</c:v>
                </c:pt>
                <c:pt idx="691">
                  <c:v>-67.815741999999958</c:v>
                </c:pt>
                <c:pt idx="692">
                  <c:v>-67.913741999999999</c:v>
                </c:pt>
                <c:pt idx="693">
                  <c:v>-68.011741999999998</c:v>
                </c:pt>
                <c:pt idx="694">
                  <c:v>-68.109740999999943</c:v>
                </c:pt>
                <c:pt idx="695">
                  <c:v>-68.207740999999999</c:v>
                </c:pt>
                <c:pt idx="696">
                  <c:v>-68.305739999999943</c:v>
                </c:pt>
                <c:pt idx="697">
                  <c:v>-68.403739999999999</c:v>
                </c:pt>
                <c:pt idx="698">
                  <c:v>-68.501739999999998</c:v>
                </c:pt>
                <c:pt idx="699">
                  <c:v>-68.599739</c:v>
                </c:pt>
                <c:pt idx="700">
                  <c:v>-68.697738999999942</c:v>
                </c:pt>
                <c:pt idx="701">
                  <c:v>-68.795737999999943</c:v>
                </c:pt>
                <c:pt idx="702">
                  <c:v>-68.893737999999942</c:v>
                </c:pt>
                <c:pt idx="703">
                  <c:v>-68.991737000000001</c:v>
                </c:pt>
                <c:pt idx="704">
                  <c:v>-69.089736999999943</c:v>
                </c:pt>
                <c:pt idx="705">
                  <c:v>-69.187736999999942</c:v>
                </c:pt>
                <c:pt idx="706">
                  <c:v>-69.285735999999943</c:v>
                </c:pt>
                <c:pt idx="707">
                  <c:v>-69.383735999999942</c:v>
                </c:pt>
                <c:pt idx="708">
                  <c:v>-69.481735</c:v>
                </c:pt>
                <c:pt idx="709">
                  <c:v>-69.579734999999943</c:v>
                </c:pt>
                <c:pt idx="710">
                  <c:v>-69.677733999999958</c:v>
                </c:pt>
                <c:pt idx="711">
                  <c:v>-69.775733999999943</c:v>
                </c:pt>
                <c:pt idx="712">
                  <c:v>-69.873733999999942</c:v>
                </c:pt>
                <c:pt idx="713">
                  <c:v>-69.971733</c:v>
                </c:pt>
                <c:pt idx="714">
                  <c:v>-70.069732999999943</c:v>
                </c:pt>
                <c:pt idx="715">
                  <c:v>-70.167731999999958</c:v>
                </c:pt>
                <c:pt idx="716">
                  <c:v>-70.265731999999943</c:v>
                </c:pt>
                <c:pt idx="717">
                  <c:v>-70.363730999999959</c:v>
                </c:pt>
                <c:pt idx="718">
                  <c:v>-70.461731</c:v>
                </c:pt>
                <c:pt idx="719">
                  <c:v>-70.559730999999942</c:v>
                </c:pt>
                <c:pt idx="720">
                  <c:v>-70.657729999999987</c:v>
                </c:pt>
                <c:pt idx="721">
                  <c:v>-70.755729999999986</c:v>
                </c:pt>
                <c:pt idx="722">
                  <c:v>-70.853729000000001</c:v>
                </c:pt>
                <c:pt idx="723">
                  <c:v>-70.951729000000057</c:v>
                </c:pt>
                <c:pt idx="724">
                  <c:v>-71.049728000000002</c:v>
                </c:pt>
                <c:pt idx="725">
                  <c:v>-71.147728000000001</c:v>
                </c:pt>
                <c:pt idx="726">
                  <c:v>-71.245728</c:v>
                </c:pt>
                <c:pt idx="727">
                  <c:v>-71.343727000000001</c:v>
                </c:pt>
                <c:pt idx="728">
                  <c:v>-71.441727000000057</c:v>
                </c:pt>
                <c:pt idx="729">
                  <c:v>-71.539726000000002</c:v>
                </c:pt>
                <c:pt idx="730">
                  <c:v>-71.637726000000001</c:v>
                </c:pt>
                <c:pt idx="731">
                  <c:v>-71.735725000000002</c:v>
                </c:pt>
                <c:pt idx="732">
                  <c:v>-71.833725000000001</c:v>
                </c:pt>
                <c:pt idx="733">
                  <c:v>-71.931725000000057</c:v>
                </c:pt>
                <c:pt idx="734">
                  <c:v>-72.029724000000002</c:v>
                </c:pt>
                <c:pt idx="735">
                  <c:v>-72.127724000000001</c:v>
                </c:pt>
                <c:pt idx="736">
                  <c:v>-72.225723000000002</c:v>
                </c:pt>
                <c:pt idx="737">
                  <c:v>-72.323723000000001</c:v>
                </c:pt>
                <c:pt idx="738">
                  <c:v>-72.421722000000003</c:v>
                </c:pt>
                <c:pt idx="739">
                  <c:v>-72.519722000000002</c:v>
                </c:pt>
                <c:pt idx="740">
                  <c:v>-72.617722000000001</c:v>
                </c:pt>
                <c:pt idx="741">
                  <c:v>-72.715721000000002</c:v>
                </c:pt>
                <c:pt idx="742">
                  <c:v>-72.813721000000001</c:v>
                </c:pt>
                <c:pt idx="743">
                  <c:v>-72.911720000000059</c:v>
                </c:pt>
                <c:pt idx="744">
                  <c:v>-73.009720000000002</c:v>
                </c:pt>
                <c:pt idx="745">
                  <c:v>-73.107719000000003</c:v>
                </c:pt>
                <c:pt idx="746">
                  <c:v>-73.205719000000002</c:v>
                </c:pt>
                <c:pt idx="747">
                  <c:v>-73.303719000000001</c:v>
                </c:pt>
                <c:pt idx="748">
                  <c:v>-73.401718000000002</c:v>
                </c:pt>
                <c:pt idx="749">
                  <c:v>-73.499718000000001</c:v>
                </c:pt>
                <c:pt idx="750">
                  <c:v>-73.597717000000003</c:v>
                </c:pt>
                <c:pt idx="751">
                  <c:v>-73.695716999999988</c:v>
                </c:pt>
                <c:pt idx="752">
                  <c:v>-73.793716000000003</c:v>
                </c:pt>
                <c:pt idx="753">
                  <c:v>-73.891716000000002</c:v>
                </c:pt>
                <c:pt idx="754">
                  <c:v>-73.989716000000001</c:v>
                </c:pt>
                <c:pt idx="755">
                  <c:v>-74.087715000000003</c:v>
                </c:pt>
                <c:pt idx="756">
                  <c:v>-74.185714999999988</c:v>
                </c:pt>
                <c:pt idx="757">
                  <c:v>-74.283714000000003</c:v>
                </c:pt>
                <c:pt idx="758">
                  <c:v>-74.381714000000002</c:v>
                </c:pt>
                <c:pt idx="759">
                  <c:v>-74.479713000000004</c:v>
                </c:pt>
                <c:pt idx="760">
                  <c:v>-74.577713000000003</c:v>
                </c:pt>
                <c:pt idx="761">
                  <c:v>-74.675712999999917</c:v>
                </c:pt>
                <c:pt idx="762">
                  <c:v>-74.773711999999989</c:v>
                </c:pt>
                <c:pt idx="763">
                  <c:v>-74.871711999999988</c:v>
                </c:pt>
                <c:pt idx="764">
                  <c:v>-74.969711000000004</c:v>
                </c:pt>
                <c:pt idx="765">
                  <c:v>-75.067711000000003</c:v>
                </c:pt>
                <c:pt idx="766">
                  <c:v>-75.165709999999947</c:v>
                </c:pt>
                <c:pt idx="767">
                  <c:v>-75.263710000000003</c:v>
                </c:pt>
                <c:pt idx="768">
                  <c:v>-75.361710000000002</c:v>
                </c:pt>
                <c:pt idx="769">
                  <c:v>-75.459709000000004</c:v>
                </c:pt>
                <c:pt idx="770">
                  <c:v>-75.557709000000003</c:v>
                </c:pt>
                <c:pt idx="771">
                  <c:v>-75.655707999999905</c:v>
                </c:pt>
                <c:pt idx="772">
                  <c:v>-75.753707999999989</c:v>
                </c:pt>
                <c:pt idx="773">
                  <c:v>-75.851706999999948</c:v>
                </c:pt>
                <c:pt idx="774">
                  <c:v>-75.949707000000004</c:v>
                </c:pt>
                <c:pt idx="775">
                  <c:v>-76.047707000000003</c:v>
                </c:pt>
                <c:pt idx="776">
                  <c:v>-76.145705999999947</c:v>
                </c:pt>
                <c:pt idx="777">
                  <c:v>-76.243706000000003</c:v>
                </c:pt>
                <c:pt idx="778">
                  <c:v>-76.341705000000005</c:v>
                </c:pt>
                <c:pt idx="779">
                  <c:v>-76.439705000000004</c:v>
                </c:pt>
                <c:pt idx="780">
                  <c:v>-76.537704000000005</c:v>
                </c:pt>
                <c:pt idx="781">
                  <c:v>-76.635703999999947</c:v>
                </c:pt>
                <c:pt idx="782">
                  <c:v>-76.733704000000003</c:v>
                </c:pt>
                <c:pt idx="783">
                  <c:v>-76.831703000000005</c:v>
                </c:pt>
                <c:pt idx="784">
                  <c:v>-76.929703000000003</c:v>
                </c:pt>
                <c:pt idx="785">
                  <c:v>-77.027701999999948</c:v>
                </c:pt>
                <c:pt idx="786">
                  <c:v>-77.125701999999905</c:v>
                </c:pt>
                <c:pt idx="787">
                  <c:v>-77.223700999999949</c:v>
                </c:pt>
                <c:pt idx="788">
                  <c:v>-77.321700999999948</c:v>
                </c:pt>
                <c:pt idx="789">
                  <c:v>-77.419701000000003</c:v>
                </c:pt>
                <c:pt idx="790">
                  <c:v>-77.517700000000005</c:v>
                </c:pt>
                <c:pt idx="791">
                  <c:v>-77.61569999999999</c:v>
                </c:pt>
                <c:pt idx="792">
                  <c:v>-77.713699000000076</c:v>
                </c:pt>
                <c:pt idx="793">
                  <c:v>-77.811699000000075</c:v>
                </c:pt>
                <c:pt idx="794">
                  <c:v>-77.909698000000006</c:v>
                </c:pt>
                <c:pt idx="795">
                  <c:v>-78.007698000000005</c:v>
                </c:pt>
                <c:pt idx="796">
                  <c:v>-78.105697999999947</c:v>
                </c:pt>
                <c:pt idx="797">
                  <c:v>-78.203697000000005</c:v>
                </c:pt>
                <c:pt idx="798">
                  <c:v>-78.301697000000004</c:v>
                </c:pt>
                <c:pt idx="799">
                  <c:v>-78.399696000000006</c:v>
                </c:pt>
                <c:pt idx="800">
                  <c:v>-78.497696000000076</c:v>
                </c:pt>
                <c:pt idx="801">
                  <c:v>-78.595695000000006</c:v>
                </c:pt>
                <c:pt idx="802">
                  <c:v>-78.693695000000005</c:v>
                </c:pt>
                <c:pt idx="803">
                  <c:v>-78.791695000000075</c:v>
                </c:pt>
                <c:pt idx="804">
                  <c:v>-78.889694000000006</c:v>
                </c:pt>
                <c:pt idx="805">
                  <c:v>-78.987694000000076</c:v>
                </c:pt>
                <c:pt idx="806">
                  <c:v>-79.085693000000006</c:v>
                </c:pt>
                <c:pt idx="807">
                  <c:v>-79.183693000000005</c:v>
                </c:pt>
                <c:pt idx="808">
                  <c:v>-79.281693000000075</c:v>
                </c:pt>
                <c:pt idx="809">
                  <c:v>-79.379691999999949</c:v>
                </c:pt>
                <c:pt idx="810">
                  <c:v>-79.477692000000005</c:v>
                </c:pt>
                <c:pt idx="811">
                  <c:v>-79.575690999999978</c:v>
                </c:pt>
                <c:pt idx="812">
                  <c:v>-79.673690999999948</c:v>
                </c:pt>
                <c:pt idx="813">
                  <c:v>-79.771690000000007</c:v>
                </c:pt>
                <c:pt idx="814">
                  <c:v>-79.869690000000006</c:v>
                </c:pt>
                <c:pt idx="815">
                  <c:v>-79.967690000000076</c:v>
                </c:pt>
                <c:pt idx="816">
                  <c:v>-80.065689000000006</c:v>
                </c:pt>
                <c:pt idx="817">
                  <c:v>-80.163689000000005</c:v>
                </c:pt>
                <c:pt idx="818">
                  <c:v>-80.261688000000007</c:v>
                </c:pt>
                <c:pt idx="819">
                  <c:v>-80.359687999999949</c:v>
                </c:pt>
                <c:pt idx="820">
                  <c:v>-80.457687000000007</c:v>
                </c:pt>
                <c:pt idx="821">
                  <c:v>-80.555686999999978</c:v>
                </c:pt>
                <c:pt idx="822">
                  <c:v>-80.653686999999948</c:v>
                </c:pt>
                <c:pt idx="823">
                  <c:v>-80.751686000000007</c:v>
                </c:pt>
                <c:pt idx="824">
                  <c:v>-80.849686000000005</c:v>
                </c:pt>
                <c:pt idx="825">
                  <c:v>-80.947685000000078</c:v>
                </c:pt>
                <c:pt idx="826">
                  <c:v>-81.045685000000006</c:v>
                </c:pt>
                <c:pt idx="827">
                  <c:v>-81.143683999999993</c:v>
                </c:pt>
                <c:pt idx="828">
                  <c:v>-81.241684000000078</c:v>
                </c:pt>
                <c:pt idx="829">
                  <c:v>-81.339684000000005</c:v>
                </c:pt>
                <c:pt idx="830">
                  <c:v>-81.437683000000078</c:v>
                </c:pt>
                <c:pt idx="831">
                  <c:v>-81.535683000000006</c:v>
                </c:pt>
                <c:pt idx="832">
                  <c:v>-81.633681999999979</c:v>
                </c:pt>
                <c:pt idx="833">
                  <c:v>-81.731682000000006</c:v>
                </c:pt>
                <c:pt idx="834">
                  <c:v>-81.829680999999979</c:v>
                </c:pt>
                <c:pt idx="835">
                  <c:v>-81.927681000000007</c:v>
                </c:pt>
                <c:pt idx="836">
                  <c:v>-82.025680999999949</c:v>
                </c:pt>
                <c:pt idx="837">
                  <c:v>-82.123679999999979</c:v>
                </c:pt>
                <c:pt idx="838">
                  <c:v>-82.221680000000006</c:v>
                </c:pt>
                <c:pt idx="839">
                  <c:v>-82.319678999999979</c:v>
                </c:pt>
                <c:pt idx="840">
                  <c:v>-82.417679000000078</c:v>
                </c:pt>
                <c:pt idx="841">
                  <c:v>-82.51567799999998</c:v>
                </c:pt>
                <c:pt idx="842">
                  <c:v>-82.613677999999979</c:v>
                </c:pt>
                <c:pt idx="843">
                  <c:v>-82.711678000000006</c:v>
                </c:pt>
                <c:pt idx="844">
                  <c:v>-82.809676999999979</c:v>
                </c:pt>
                <c:pt idx="845">
                  <c:v>-82.907677000000007</c:v>
                </c:pt>
                <c:pt idx="846">
                  <c:v>-83.00567599999998</c:v>
                </c:pt>
                <c:pt idx="847">
                  <c:v>-83.103675999999979</c:v>
                </c:pt>
                <c:pt idx="848">
                  <c:v>-83.201674999999994</c:v>
                </c:pt>
                <c:pt idx="849">
                  <c:v>-83.299674999999993</c:v>
                </c:pt>
                <c:pt idx="850">
                  <c:v>-83.397675000000007</c:v>
                </c:pt>
                <c:pt idx="851">
                  <c:v>-83.495673999999994</c:v>
                </c:pt>
                <c:pt idx="852">
                  <c:v>-83.593673999999993</c:v>
                </c:pt>
                <c:pt idx="853">
                  <c:v>-83.69167299999998</c:v>
                </c:pt>
                <c:pt idx="854">
                  <c:v>-83.789672999999979</c:v>
                </c:pt>
                <c:pt idx="855">
                  <c:v>-83.887671999999981</c:v>
                </c:pt>
                <c:pt idx="856">
                  <c:v>-83.98567199999998</c:v>
                </c:pt>
                <c:pt idx="857">
                  <c:v>-84.083671999999979</c:v>
                </c:pt>
                <c:pt idx="858">
                  <c:v>-84.18167099999998</c:v>
                </c:pt>
                <c:pt idx="859">
                  <c:v>-84.279670999999979</c:v>
                </c:pt>
                <c:pt idx="860">
                  <c:v>-84.377669999999995</c:v>
                </c:pt>
                <c:pt idx="861">
                  <c:v>-84.475669999999994</c:v>
                </c:pt>
                <c:pt idx="862">
                  <c:v>-84.573668999999981</c:v>
                </c:pt>
                <c:pt idx="863">
                  <c:v>-84.67166899999998</c:v>
                </c:pt>
                <c:pt idx="864">
                  <c:v>-84.769668999999993</c:v>
                </c:pt>
                <c:pt idx="865">
                  <c:v>-84.867667999999995</c:v>
                </c:pt>
                <c:pt idx="866">
                  <c:v>-84.965667999999994</c:v>
                </c:pt>
                <c:pt idx="867">
                  <c:v>-85.063666999999995</c:v>
                </c:pt>
                <c:pt idx="868">
                  <c:v>-85.161666999999994</c:v>
                </c:pt>
                <c:pt idx="869">
                  <c:v>-85.259665999999996</c:v>
                </c:pt>
                <c:pt idx="870">
                  <c:v>-85.357665999999995</c:v>
                </c:pt>
                <c:pt idx="871">
                  <c:v>-85.455665999999994</c:v>
                </c:pt>
                <c:pt idx="872">
                  <c:v>-85.553664999999995</c:v>
                </c:pt>
                <c:pt idx="873">
                  <c:v>-85.651664999999994</c:v>
                </c:pt>
                <c:pt idx="874">
                  <c:v>-85.749664000000081</c:v>
                </c:pt>
                <c:pt idx="875">
                  <c:v>-85.84766400000008</c:v>
                </c:pt>
                <c:pt idx="876">
                  <c:v>-85.945662999999996</c:v>
                </c:pt>
                <c:pt idx="877">
                  <c:v>-86.043662999999995</c:v>
                </c:pt>
                <c:pt idx="878">
                  <c:v>-86.141662999999994</c:v>
                </c:pt>
                <c:pt idx="879">
                  <c:v>-86.239661999999996</c:v>
                </c:pt>
                <c:pt idx="880">
                  <c:v>-86.337661999999995</c:v>
                </c:pt>
                <c:pt idx="881">
                  <c:v>-86.435660999999996</c:v>
                </c:pt>
                <c:pt idx="882">
                  <c:v>-86.533660999999995</c:v>
                </c:pt>
                <c:pt idx="883">
                  <c:v>-86.631659999999997</c:v>
                </c:pt>
                <c:pt idx="884">
                  <c:v>-86.729659999999996</c:v>
                </c:pt>
                <c:pt idx="885">
                  <c:v>-86.827659999999995</c:v>
                </c:pt>
                <c:pt idx="886">
                  <c:v>-86.925658999999982</c:v>
                </c:pt>
                <c:pt idx="887">
                  <c:v>-87.023658999999981</c:v>
                </c:pt>
                <c:pt idx="888">
                  <c:v>-87.121657999999982</c:v>
                </c:pt>
                <c:pt idx="889">
                  <c:v>-87.219657999999995</c:v>
                </c:pt>
                <c:pt idx="890">
                  <c:v>-87.317656999999997</c:v>
                </c:pt>
                <c:pt idx="891">
                  <c:v>-87.415656999999996</c:v>
                </c:pt>
                <c:pt idx="892">
                  <c:v>-87.513656999999995</c:v>
                </c:pt>
                <c:pt idx="893">
                  <c:v>-87.611655999999996</c:v>
                </c:pt>
                <c:pt idx="894">
                  <c:v>-87.709655999999995</c:v>
                </c:pt>
                <c:pt idx="895">
                  <c:v>-87.807654999999997</c:v>
                </c:pt>
                <c:pt idx="896">
                  <c:v>-87.905654999999996</c:v>
                </c:pt>
                <c:pt idx="897">
                  <c:v>-88.003653999999997</c:v>
                </c:pt>
                <c:pt idx="898">
                  <c:v>-88.101653999999996</c:v>
                </c:pt>
                <c:pt idx="899">
                  <c:v>-88.199653999999995</c:v>
                </c:pt>
                <c:pt idx="900">
                  <c:v>-88.297652999999997</c:v>
                </c:pt>
                <c:pt idx="901">
                  <c:v>-88.395652999999982</c:v>
                </c:pt>
                <c:pt idx="902">
                  <c:v>-88.493651999999997</c:v>
                </c:pt>
                <c:pt idx="903">
                  <c:v>-88.591651999999996</c:v>
                </c:pt>
                <c:pt idx="904">
                  <c:v>-88.689650999999998</c:v>
                </c:pt>
                <c:pt idx="905">
                  <c:v>-88.787650999999997</c:v>
                </c:pt>
                <c:pt idx="906">
                  <c:v>-88.885650999999982</c:v>
                </c:pt>
                <c:pt idx="907">
                  <c:v>-88.983649999999997</c:v>
                </c:pt>
                <c:pt idx="908">
                  <c:v>-89.081649999999996</c:v>
                </c:pt>
                <c:pt idx="909">
                  <c:v>-89.179648999999941</c:v>
                </c:pt>
                <c:pt idx="910">
                  <c:v>-89.277648999999982</c:v>
                </c:pt>
                <c:pt idx="911">
                  <c:v>-89.375647999999941</c:v>
                </c:pt>
                <c:pt idx="912">
                  <c:v>-89.473647999999983</c:v>
                </c:pt>
                <c:pt idx="913">
                  <c:v>-89.571647999999982</c:v>
                </c:pt>
                <c:pt idx="914">
                  <c:v>-89.669646999999998</c:v>
                </c:pt>
                <c:pt idx="915">
                  <c:v>-89.767646999999997</c:v>
                </c:pt>
                <c:pt idx="916">
                  <c:v>-89.865645999999998</c:v>
                </c:pt>
                <c:pt idx="917">
                  <c:v>-89.963645999999997</c:v>
                </c:pt>
                <c:pt idx="918">
                  <c:v>-90.061645999999996</c:v>
                </c:pt>
                <c:pt idx="919">
                  <c:v>-90.159644999999998</c:v>
                </c:pt>
                <c:pt idx="920">
                  <c:v>-90.257644999999997</c:v>
                </c:pt>
                <c:pt idx="921">
                  <c:v>-90.355643999999998</c:v>
                </c:pt>
                <c:pt idx="922">
                  <c:v>-90.453643999999997</c:v>
                </c:pt>
                <c:pt idx="923">
                  <c:v>-90.551642999999999</c:v>
                </c:pt>
                <c:pt idx="924">
                  <c:v>-90.649642999999998</c:v>
                </c:pt>
                <c:pt idx="925">
                  <c:v>-90.747642999999997</c:v>
                </c:pt>
                <c:pt idx="926">
                  <c:v>-90.845641999999998</c:v>
                </c:pt>
                <c:pt idx="927">
                  <c:v>-90.943641999999997</c:v>
                </c:pt>
                <c:pt idx="928">
                  <c:v>-91.041641000000027</c:v>
                </c:pt>
                <c:pt idx="929">
                  <c:v>-91.139640999999983</c:v>
                </c:pt>
                <c:pt idx="930">
                  <c:v>-91.237640000000027</c:v>
                </c:pt>
                <c:pt idx="931">
                  <c:v>-91.335639999999998</c:v>
                </c:pt>
                <c:pt idx="932">
                  <c:v>-91.433639999999997</c:v>
                </c:pt>
                <c:pt idx="933">
                  <c:v>-91.531638999999998</c:v>
                </c:pt>
                <c:pt idx="934">
                  <c:v>-91.629638999999926</c:v>
                </c:pt>
                <c:pt idx="935">
                  <c:v>-91.727637999999999</c:v>
                </c:pt>
                <c:pt idx="936">
                  <c:v>-91.825637999999941</c:v>
                </c:pt>
                <c:pt idx="937">
                  <c:v>-91.923636999999999</c:v>
                </c:pt>
                <c:pt idx="938">
                  <c:v>-92.021636999999998</c:v>
                </c:pt>
                <c:pt idx="939">
                  <c:v>-92.119636999999983</c:v>
                </c:pt>
                <c:pt idx="940">
                  <c:v>-92.217636000000027</c:v>
                </c:pt>
                <c:pt idx="941">
                  <c:v>-92.315635999999998</c:v>
                </c:pt>
                <c:pt idx="942">
                  <c:v>-92.413635000000056</c:v>
                </c:pt>
                <c:pt idx="943">
                  <c:v>-92.511635000000027</c:v>
                </c:pt>
                <c:pt idx="944">
                  <c:v>-92.609634</c:v>
                </c:pt>
                <c:pt idx="945">
                  <c:v>-92.707634000000027</c:v>
                </c:pt>
                <c:pt idx="946">
                  <c:v>-92.805633999999998</c:v>
                </c:pt>
                <c:pt idx="947">
                  <c:v>-92.903632999999999</c:v>
                </c:pt>
                <c:pt idx="948">
                  <c:v>-93.001632999999998</c:v>
                </c:pt>
                <c:pt idx="949">
                  <c:v>-93.099632</c:v>
                </c:pt>
                <c:pt idx="950">
                  <c:v>-93.197631999999999</c:v>
                </c:pt>
                <c:pt idx="951">
                  <c:v>-93.295631</c:v>
                </c:pt>
                <c:pt idx="952">
                  <c:v>-93.393630999999999</c:v>
                </c:pt>
                <c:pt idx="953">
                  <c:v>-93.491631000000027</c:v>
                </c:pt>
                <c:pt idx="954">
                  <c:v>-93.58963</c:v>
                </c:pt>
                <c:pt idx="955">
                  <c:v>-93.687630000000013</c:v>
                </c:pt>
                <c:pt idx="956">
                  <c:v>-93.785629000000057</c:v>
                </c:pt>
                <c:pt idx="957">
                  <c:v>-93.883628999999999</c:v>
                </c:pt>
                <c:pt idx="958">
                  <c:v>-93.981628000000057</c:v>
                </c:pt>
                <c:pt idx="959">
                  <c:v>-94.079628</c:v>
                </c:pt>
                <c:pt idx="960">
                  <c:v>-94.177627999999999</c:v>
                </c:pt>
                <c:pt idx="961">
                  <c:v>-94.275627</c:v>
                </c:pt>
                <c:pt idx="962">
                  <c:v>-94.373626999999999</c:v>
                </c:pt>
                <c:pt idx="963">
                  <c:v>-94.471626000000057</c:v>
                </c:pt>
                <c:pt idx="964">
                  <c:v>-94.569626000000056</c:v>
                </c:pt>
                <c:pt idx="965">
                  <c:v>-94.667625000000058</c:v>
                </c:pt>
                <c:pt idx="966">
                  <c:v>-94.765625000000057</c:v>
                </c:pt>
                <c:pt idx="967">
                  <c:v>-94.863625000000027</c:v>
                </c:pt>
                <c:pt idx="968">
                  <c:v>-94.961624000000114</c:v>
                </c:pt>
                <c:pt idx="969">
                  <c:v>-95.059624000000056</c:v>
                </c:pt>
                <c:pt idx="970">
                  <c:v>-95.157623000000058</c:v>
                </c:pt>
                <c:pt idx="971">
                  <c:v>-95.255623000000057</c:v>
                </c:pt>
                <c:pt idx="972">
                  <c:v>-95.353622000000001</c:v>
                </c:pt>
                <c:pt idx="973">
                  <c:v>-95.451622000000057</c:v>
                </c:pt>
                <c:pt idx="974">
                  <c:v>-95.549622000000056</c:v>
                </c:pt>
                <c:pt idx="975">
                  <c:v>-95.647621000000058</c:v>
                </c:pt>
                <c:pt idx="976">
                  <c:v>-95.745621000000057</c:v>
                </c:pt>
                <c:pt idx="977">
                  <c:v>-95.843620000000058</c:v>
                </c:pt>
                <c:pt idx="978">
                  <c:v>-95.941620000000114</c:v>
                </c:pt>
                <c:pt idx="979">
                  <c:v>-96.039619000000059</c:v>
                </c:pt>
                <c:pt idx="980">
                  <c:v>-96.137619000000058</c:v>
                </c:pt>
                <c:pt idx="981">
                  <c:v>-96.235619000000057</c:v>
                </c:pt>
                <c:pt idx="982">
                  <c:v>-96.333618000000001</c:v>
                </c:pt>
                <c:pt idx="983">
                  <c:v>-96.431618000000057</c:v>
                </c:pt>
                <c:pt idx="984">
                  <c:v>-96.529617000000002</c:v>
                </c:pt>
                <c:pt idx="985">
                  <c:v>-96.627617000000001</c:v>
                </c:pt>
                <c:pt idx="986">
                  <c:v>-96.725616000000002</c:v>
                </c:pt>
                <c:pt idx="987">
                  <c:v>-96.823616000000001</c:v>
                </c:pt>
                <c:pt idx="988">
                  <c:v>-96.921616000000057</c:v>
                </c:pt>
                <c:pt idx="989">
                  <c:v>-97.019615000000059</c:v>
                </c:pt>
                <c:pt idx="990">
                  <c:v>-97.117615000000058</c:v>
                </c:pt>
                <c:pt idx="991">
                  <c:v>-97.215614000000059</c:v>
                </c:pt>
                <c:pt idx="992">
                  <c:v>-97.313614000000058</c:v>
                </c:pt>
                <c:pt idx="993">
                  <c:v>-97.411613000000131</c:v>
                </c:pt>
                <c:pt idx="994">
                  <c:v>-97.509613000000058</c:v>
                </c:pt>
                <c:pt idx="995">
                  <c:v>-97.607613000000057</c:v>
                </c:pt>
                <c:pt idx="996">
                  <c:v>-97.705612000000002</c:v>
                </c:pt>
                <c:pt idx="997">
                  <c:v>-97.803612000000001</c:v>
                </c:pt>
                <c:pt idx="998">
                  <c:v>-97.901611000000059</c:v>
                </c:pt>
                <c:pt idx="999">
                  <c:v>-97.999611000000058</c:v>
                </c:pt>
                <c:pt idx="1000">
                  <c:v>-98.09761000000006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A9D-434B-A357-F0C1009275C6}"/>
            </c:ext>
          </c:extLst>
        </c:ser>
        <c:ser>
          <c:idx val="1"/>
          <c:order val="1"/>
          <c:marker>
            <c:symbol val="none"/>
          </c:marker>
          <c:xVal>
            <c:numRef>
              <c:f>'result3-0'!$A$1:$A$1001</c:f>
              <c:numCache>
                <c:formatCode>General</c:formatCode>
                <c:ptCount val="10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0.15000000000000011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0.1800000000000001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0.2100000000000001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0.2400000000000001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</c:v>
                </c:pt>
                <c:pt idx="30">
                  <c:v>0.30000000000000021</c:v>
                </c:pt>
                <c:pt idx="31">
                  <c:v>0.31000000000000022</c:v>
                </c:pt>
                <c:pt idx="32">
                  <c:v>0.32000000000000023</c:v>
                </c:pt>
                <c:pt idx="33">
                  <c:v>0.33000000000000035</c:v>
                </c:pt>
                <c:pt idx="34">
                  <c:v>0.34</c:v>
                </c:pt>
                <c:pt idx="35">
                  <c:v>0.3500000000000002</c:v>
                </c:pt>
                <c:pt idx="36">
                  <c:v>0.36000000000000021</c:v>
                </c:pt>
                <c:pt idx="37">
                  <c:v>0.37000000000000022</c:v>
                </c:pt>
                <c:pt idx="38">
                  <c:v>0.38000000000000023</c:v>
                </c:pt>
                <c:pt idx="39">
                  <c:v>0.39000000000000024</c:v>
                </c:pt>
                <c:pt idx="40">
                  <c:v>0.4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</c:v>
                </c:pt>
                <c:pt idx="49">
                  <c:v>0.49000000000000021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0.60000000000000042</c:v>
                </c:pt>
                <c:pt idx="61">
                  <c:v>0.61000000000000043</c:v>
                </c:pt>
                <c:pt idx="62">
                  <c:v>0.62000000000000044</c:v>
                </c:pt>
                <c:pt idx="63">
                  <c:v>0.63000000000000045</c:v>
                </c:pt>
                <c:pt idx="64">
                  <c:v>0.64000000000000046</c:v>
                </c:pt>
                <c:pt idx="65">
                  <c:v>0.65000000000000058</c:v>
                </c:pt>
                <c:pt idx="66">
                  <c:v>0.66000000000000059</c:v>
                </c:pt>
                <c:pt idx="67">
                  <c:v>0.67000000000000071</c:v>
                </c:pt>
                <c:pt idx="68">
                  <c:v>0.68</c:v>
                </c:pt>
                <c:pt idx="69">
                  <c:v>0.69000000000000039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0.77000000000000046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0.8200000000000004</c:v>
                </c:pt>
                <c:pt idx="83">
                  <c:v>0.8300000000000004</c:v>
                </c:pt>
                <c:pt idx="84">
                  <c:v>0.84000000000000041</c:v>
                </c:pt>
                <c:pt idx="85">
                  <c:v>0.85000000000000042</c:v>
                </c:pt>
                <c:pt idx="86">
                  <c:v>0.86000000000000043</c:v>
                </c:pt>
                <c:pt idx="87">
                  <c:v>0.87000000000000044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0.94000000000000039</c:v>
                </c:pt>
                <c:pt idx="95">
                  <c:v>0.9500000000000004</c:v>
                </c:pt>
                <c:pt idx="96">
                  <c:v>0.96000000000000041</c:v>
                </c:pt>
                <c:pt idx="97">
                  <c:v>0.97000000000000042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</c:v>
                </c:pt>
                <c:pt idx="114">
                  <c:v>1.139999999999999</c:v>
                </c:pt>
                <c:pt idx="115">
                  <c:v>1.149999999999999</c:v>
                </c:pt>
                <c:pt idx="116">
                  <c:v>1.159999999999999</c:v>
                </c:pt>
                <c:pt idx="117">
                  <c:v>1.1700000000000008</c:v>
                </c:pt>
                <c:pt idx="118">
                  <c:v>1.1800000000000008</c:v>
                </c:pt>
                <c:pt idx="119">
                  <c:v>1.1900000000000008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1.6700000000000008</c:v>
                </c:pt>
                <c:pt idx="168">
                  <c:v>1.6800000000000008</c:v>
                </c:pt>
                <c:pt idx="169">
                  <c:v>1.6900000000000008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1.9000000000000001</c:v>
                </c:pt>
                <c:pt idx="191">
                  <c:v>1.9100000000000001</c:v>
                </c:pt>
                <c:pt idx="192">
                  <c:v>1.9200000000000008</c:v>
                </c:pt>
                <c:pt idx="193">
                  <c:v>1.9300000000000008</c:v>
                </c:pt>
                <c:pt idx="194">
                  <c:v>1.9400000000000008</c:v>
                </c:pt>
                <c:pt idx="195">
                  <c:v>1.9500000000000008</c:v>
                </c:pt>
                <c:pt idx="196">
                  <c:v>1.9600000000000009</c:v>
                </c:pt>
                <c:pt idx="197">
                  <c:v>1.9700000000000009</c:v>
                </c:pt>
                <c:pt idx="198">
                  <c:v>1.9800000000000009</c:v>
                </c:pt>
                <c:pt idx="199">
                  <c:v>1.9900000000000009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2.3099999999999987</c:v>
                </c:pt>
                <c:pt idx="232">
                  <c:v>2.3199999999999981</c:v>
                </c:pt>
                <c:pt idx="233">
                  <c:v>2.3299999999999987</c:v>
                </c:pt>
                <c:pt idx="234">
                  <c:v>2.34</c:v>
                </c:pt>
                <c:pt idx="235">
                  <c:v>2.3499999999999988</c:v>
                </c:pt>
                <c:pt idx="236">
                  <c:v>2.36</c:v>
                </c:pt>
                <c:pt idx="237">
                  <c:v>2.3699999999999997</c:v>
                </c:pt>
                <c:pt idx="238">
                  <c:v>2.38</c:v>
                </c:pt>
                <c:pt idx="239">
                  <c:v>2.3899999999999997</c:v>
                </c:pt>
                <c:pt idx="240">
                  <c:v>2.4</c:v>
                </c:pt>
                <c:pt idx="241">
                  <c:v>2.4099999999999997</c:v>
                </c:pt>
                <c:pt idx="242">
                  <c:v>2.42</c:v>
                </c:pt>
                <c:pt idx="243">
                  <c:v>2.4299999999999997</c:v>
                </c:pt>
                <c:pt idx="244">
                  <c:v>2.44</c:v>
                </c:pt>
                <c:pt idx="245">
                  <c:v>2.4499999999999997</c:v>
                </c:pt>
                <c:pt idx="246">
                  <c:v>2.46</c:v>
                </c:pt>
                <c:pt idx="247">
                  <c:v>2.4699999999999998</c:v>
                </c:pt>
                <c:pt idx="248">
                  <c:v>2.48</c:v>
                </c:pt>
                <c:pt idx="249">
                  <c:v>2.4899999999999998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2.7600000000000002</c:v>
                </c:pt>
                <c:pt idx="277">
                  <c:v>2.77</c:v>
                </c:pt>
                <c:pt idx="278">
                  <c:v>2.7800000000000002</c:v>
                </c:pt>
                <c:pt idx="279">
                  <c:v>2.79</c:v>
                </c:pt>
                <c:pt idx="280">
                  <c:v>2.8</c:v>
                </c:pt>
                <c:pt idx="281">
                  <c:v>2.8099999999999987</c:v>
                </c:pt>
                <c:pt idx="282">
                  <c:v>2.82</c:v>
                </c:pt>
                <c:pt idx="283">
                  <c:v>2.8299999999999987</c:v>
                </c:pt>
                <c:pt idx="284">
                  <c:v>2.84</c:v>
                </c:pt>
                <c:pt idx="285">
                  <c:v>2.8499999999999988</c:v>
                </c:pt>
                <c:pt idx="286">
                  <c:v>2.86</c:v>
                </c:pt>
                <c:pt idx="287">
                  <c:v>2.8699999999999997</c:v>
                </c:pt>
                <c:pt idx="288">
                  <c:v>2.88</c:v>
                </c:pt>
                <c:pt idx="289">
                  <c:v>2.8899999999999997</c:v>
                </c:pt>
                <c:pt idx="290">
                  <c:v>2.9</c:v>
                </c:pt>
                <c:pt idx="291">
                  <c:v>2.9099999999999997</c:v>
                </c:pt>
                <c:pt idx="292">
                  <c:v>2.92</c:v>
                </c:pt>
                <c:pt idx="293">
                  <c:v>2.9299999999999997</c:v>
                </c:pt>
                <c:pt idx="294">
                  <c:v>2.94</c:v>
                </c:pt>
                <c:pt idx="295">
                  <c:v>2.9499999999999997</c:v>
                </c:pt>
                <c:pt idx="296">
                  <c:v>2.96</c:v>
                </c:pt>
                <c:pt idx="297">
                  <c:v>2.9699999999999998</c:v>
                </c:pt>
                <c:pt idx="298">
                  <c:v>2.98</c:v>
                </c:pt>
                <c:pt idx="299">
                  <c:v>2.9899999999999998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3.2600000000000002</c:v>
                </c:pt>
                <c:pt idx="327">
                  <c:v>3.27</c:v>
                </c:pt>
                <c:pt idx="328">
                  <c:v>3.2800000000000002</c:v>
                </c:pt>
                <c:pt idx="329">
                  <c:v>3.29</c:v>
                </c:pt>
                <c:pt idx="330">
                  <c:v>3.3</c:v>
                </c:pt>
                <c:pt idx="331">
                  <c:v>3.3099999999999987</c:v>
                </c:pt>
                <c:pt idx="332">
                  <c:v>3.32</c:v>
                </c:pt>
                <c:pt idx="333">
                  <c:v>3.3299999999999987</c:v>
                </c:pt>
                <c:pt idx="334">
                  <c:v>3.34</c:v>
                </c:pt>
                <c:pt idx="335">
                  <c:v>3.3499999999999988</c:v>
                </c:pt>
                <c:pt idx="336">
                  <c:v>3.36</c:v>
                </c:pt>
                <c:pt idx="337">
                  <c:v>3.3699999999999997</c:v>
                </c:pt>
                <c:pt idx="338">
                  <c:v>3.38</c:v>
                </c:pt>
                <c:pt idx="339">
                  <c:v>3.3899999999999997</c:v>
                </c:pt>
                <c:pt idx="340">
                  <c:v>3.4</c:v>
                </c:pt>
                <c:pt idx="341">
                  <c:v>3.4099999999999997</c:v>
                </c:pt>
                <c:pt idx="342">
                  <c:v>3.42</c:v>
                </c:pt>
                <c:pt idx="343">
                  <c:v>3.4299999999999997</c:v>
                </c:pt>
                <c:pt idx="344">
                  <c:v>3.44</c:v>
                </c:pt>
                <c:pt idx="345">
                  <c:v>3.4499999999999997</c:v>
                </c:pt>
                <c:pt idx="346">
                  <c:v>3.46</c:v>
                </c:pt>
                <c:pt idx="347">
                  <c:v>3.4699999999999998</c:v>
                </c:pt>
                <c:pt idx="348">
                  <c:v>3.48</c:v>
                </c:pt>
                <c:pt idx="349">
                  <c:v>3.4899999999999998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3.7600000000000002</c:v>
                </c:pt>
                <c:pt idx="377">
                  <c:v>3.77</c:v>
                </c:pt>
                <c:pt idx="378">
                  <c:v>3.7800000000000002</c:v>
                </c:pt>
                <c:pt idx="379">
                  <c:v>3.79</c:v>
                </c:pt>
                <c:pt idx="380">
                  <c:v>3.8</c:v>
                </c:pt>
                <c:pt idx="381">
                  <c:v>3.8099999999999987</c:v>
                </c:pt>
                <c:pt idx="382">
                  <c:v>3.82</c:v>
                </c:pt>
                <c:pt idx="383">
                  <c:v>3.8299999999999987</c:v>
                </c:pt>
                <c:pt idx="384">
                  <c:v>3.84</c:v>
                </c:pt>
                <c:pt idx="385">
                  <c:v>3.8499999999999988</c:v>
                </c:pt>
                <c:pt idx="386">
                  <c:v>3.86</c:v>
                </c:pt>
                <c:pt idx="387">
                  <c:v>3.8699999999999997</c:v>
                </c:pt>
                <c:pt idx="388">
                  <c:v>3.88</c:v>
                </c:pt>
                <c:pt idx="389">
                  <c:v>3.8899999999999997</c:v>
                </c:pt>
                <c:pt idx="390">
                  <c:v>3.9</c:v>
                </c:pt>
                <c:pt idx="391">
                  <c:v>3.9099999999999997</c:v>
                </c:pt>
                <c:pt idx="392">
                  <c:v>3.92</c:v>
                </c:pt>
                <c:pt idx="393">
                  <c:v>3.9299999999999997</c:v>
                </c:pt>
                <c:pt idx="394">
                  <c:v>3.94</c:v>
                </c:pt>
                <c:pt idx="395">
                  <c:v>3.9499999999999997</c:v>
                </c:pt>
                <c:pt idx="396">
                  <c:v>3.96</c:v>
                </c:pt>
                <c:pt idx="397">
                  <c:v>3.9699999999999998</c:v>
                </c:pt>
                <c:pt idx="398">
                  <c:v>3.98</c:v>
                </c:pt>
                <c:pt idx="399">
                  <c:v>3.9899999999999998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4.1099999999999985</c:v>
                </c:pt>
                <c:pt idx="412">
                  <c:v>4.1199999999999966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4.1499999999999995</c:v>
                </c:pt>
                <c:pt idx="416">
                  <c:v>4.1599999999999975</c:v>
                </c:pt>
                <c:pt idx="417">
                  <c:v>4.17</c:v>
                </c:pt>
                <c:pt idx="418">
                  <c:v>4.18</c:v>
                </c:pt>
                <c:pt idx="419">
                  <c:v>4.1899999999999995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4.3199999999999985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4.3599999999999985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4.4300000000000024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4.4700000000000024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4.6099999999999985</c:v>
                </c:pt>
                <c:pt idx="462">
                  <c:v>4.6199999999999966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4.6499999999999995</c:v>
                </c:pt>
                <c:pt idx="466">
                  <c:v>4.6599999999999975</c:v>
                </c:pt>
                <c:pt idx="467">
                  <c:v>4.67</c:v>
                </c:pt>
                <c:pt idx="468">
                  <c:v>4.68</c:v>
                </c:pt>
                <c:pt idx="469">
                  <c:v>4.6899999999999995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4.8199999999999985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4.8599999999999985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4.9300000000000024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4.9700000000000024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  <c:pt idx="501">
                  <c:v>5.01</c:v>
                </c:pt>
                <c:pt idx="502">
                  <c:v>5.0199999999999996</c:v>
                </c:pt>
                <c:pt idx="503">
                  <c:v>5.03</c:v>
                </c:pt>
                <c:pt idx="504">
                  <c:v>5.04</c:v>
                </c:pt>
                <c:pt idx="505">
                  <c:v>5.05</c:v>
                </c:pt>
                <c:pt idx="506">
                  <c:v>5.0599999999999996</c:v>
                </c:pt>
                <c:pt idx="507">
                  <c:v>5.07</c:v>
                </c:pt>
                <c:pt idx="508">
                  <c:v>5.08</c:v>
                </c:pt>
                <c:pt idx="509">
                  <c:v>5.09</c:v>
                </c:pt>
                <c:pt idx="510">
                  <c:v>5.0999999999999996</c:v>
                </c:pt>
                <c:pt idx="511">
                  <c:v>5.1099999999999985</c:v>
                </c:pt>
                <c:pt idx="512">
                  <c:v>5.1199999999999966</c:v>
                </c:pt>
                <c:pt idx="513">
                  <c:v>5.13</c:v>
                </c:pt>
                <c:pt idx="514">
                  <c:v>5.14</c:v>
                </c:pt>
                <c:pt idx="515">
                  <c:v>5.1499999999999995</c:v>
                </c:pt>
                <c:pt idx="516">
                  <c:v>5.1599999999999975</c:v>
                </c:pt>
                <c:pt idx="517">
                  <c:v>5.17</c:v>
                </c:pt>
                <c:pt idx="518">
                  <c:v>5.18</c:v>
                </c:pt>
                <c:pt idx="519">
                  <c:v>5.1899999999999995</c:v>
                </c:pt>
                <c:pt idx="520">
                  <c:v>5.2</c:v>
                </c:pt>
                <c:pt idx="521">
                  <c:v>5.21</c:v>
                </c:pt>
                <c:pt idx="522">
                  <c:v>5.22</c:v>
                </c:pt>
                <c:pt idx="523">
                  <c:v>5.23</c:v>
                </c:pt>
                <c:pt idx="524">
                  <c:v>5.24</c:v>
                </c:pt>
                <c:pt idx="525">
                  <c:v>5.25</c:v>
                </c:pt>
                <c:pt idx="526">
                  <c:v>5.26</c:v>
                </c:pt>
                <c:pt idx="527">
                  <c:v>5.2700000000000014</c:v>
                </c:pt>
                <c:pt idx="528">
                  <c:v>5.28</c:v>
                </c:pt>
                <c:pt idx="529">
                  <c:v>5.29</c:v>
                </c:pt>
                <c:pt idx="530">
                  <c:v>5.3</c:v>
                </c:pt>
                <c:pt idx="531">
                  <c:v>5.31</c:v>
                </c:pt>
                <c:pt idx="532">
                  <c:v>5.3199999999999985</c:v>
                </c:pt>
                <c:pt idx="533">
                  <c:v>5.33</c:v>
                </c:pt>
                <c:pt idx="534">
                  <c:v>5.34</c:v>
                </c:pt>
                <c:pt idx="535">
                  <c:v>5.35</c:v>
                </c:pt>
                <c:pt idx="536">
                  <c:v>5.3599999999999985</c:v>
                </c:pt>
                <c:pt idx="537">
                  <c:v>5.37</c:v>
                </c:pt>
                <c:pt idx="538">
                  <c:v>5.38</c:v>
                </c:pt>
                <c:pt idx="539">
                  <c:v>5.39</c:v>
                </c:pt>
                <c:pt idx="540">
                  <c:v>5.4</c:v>
                </c:pt>
                <c:pt idx="541">
                  <c:v>5.41</c:v>
                </c:pt>
                <c:pt idx="542">
                  <c:v>5.42</c:v>
                </c:pt>
                <c:pt idx="543">
                  <c:v>5.4300000000000024</c:v>
                </c:pt>
                <c:pt idx="544">
                  <c:v>5.44</c:v>
                </c:pt>
                <c:pt idx="545">
                  <c:v>5.45</c:v>
                </c:pt>
                <c:pt idx="546">
                  <c:v>5.46</c:v>
                </c:pt>
                <c:pt idx="547">
                  <c:v>5.4700000000000024</c:v>
                </c:pt>
                <c:pt idx="548">
                  <c:v>5.48</c:v>
                </c:pt>
                <c:pt idx="549">
                  <c:v>5.49</c:v>
                </c:pt>
                <c:pt idx="550">
                  <c:v>5.5</c:v>
                </c:pt>
                <c:pt idx="551">
                  <c:v>5.51</c:v>
                </c:pt>
                <c:pt idx="552">
                  <c:v>5.52</c:v>
                </c:pt>
                <c:pt idx="553">
                  <c:v>5.53</c:v>
                </c:pt>
                <c:pt idx="554">
                  <c:v>5.54</c:v>
                </c:pt>
                <c:pt idx="555">
                  <c:v>5.55</c:v>
                </c:pt>
                <c:pt idx="556">
                  <c:v>5.56</c:v>
                </c:pt>
                <c:pt idx="557">
                  <c:v>5.57</c:v>
                </c:pt>
                <c:pt idx="558">
                  <c:v>5.58</c:v>
                </c:pt>
                <c:pt idx="559">
                  <c:v>5.59</c:v>
                </c:pt>
                <c:pt idx="560">
                  <c:v>5.6</c:v>
                </c:pt>
                <c:pt idx="561">
                  <c:v>5.6099999999999985</c:v>
                </c:pt>
                <c:pt idx="562">
                  <c:v>5.6199999999999966</c:v>
                </c:pt>
                <c:pt idx="563">
                  <c:v>5.63</c:v>
                </c:pt>
                <c:pt idx="564">
                  <c:v>5.64</c:v>
                </c:pt>
                <c:pt idx="565">
                  <c:v>5.6499999999999995</c:v>
                </c:pt>
                <c:pt idx="566">
                  <c:v>5.6599999999999975</c:v>
                </c:pt>
                <c:pt idx="567">
                  <c:v>5.67</c:v>
                </c:pt>
                <c:pt idx="568">
                  <c:v>5.68</c:v>
                </c:pt>
                <c:pt idx="569">
                  <c:v>5.6899999999999995</c:v>
                </c:pt>
                <c:pt idx="570">
                  <c:v>5.7</c:v>
                </c:pt>
                <c:pt idx="571">
                  <c:v>5.71</c:v>
                </c:pt>
                <c:pt idx="572">
                  <c:v>5.72</c:v>
                </c:pt>
                <c:pt idx="573">
                  <c:v>5.73</c:v>
                </c:pt>
                <c:pt idx="574">
                  <c:v>5.74</c:v>
                </c:pt>
                <c:pt idx="575">
                  <c:v>5.75</c:v>
                </c:pt>
                <c:pt idx="576">
                  <c:v>5.76</c:v>
                </c:pt>
                <c:pt idx="577">
                  <c:v>5.7700000000000014</c:v>
                </c:pt>
                <c:pt idx="578">
                  <c:v>5.78</c:v>
                </c:pt>
                <c:pt idx="579">
                  <c:v>5.79</c:v>
                </c:pt>
                <c:pt idx="580">
                  <c:v>5.8</c:v>
                </c:pt>
                <c:pt idx="581">
                  <c:v>5.81</c:v>
                </c:pt>
                <c:pt idx="582">
                  <c:v>5.8199999999999985</c:v>
                </c:pt>
                <c:pt idx="583">
                  <c:v>5.83</c:v>
                </c:pt>
                <c:pt idx="584">
                  <c:v>5.84</c:v>
                </c:pt>
                <c:pt idx="585">
                  <c:v>5.85</c:v>
                </c:pt>
                <c:pt idx="586">
                  <c:v>5.8599999999999985</c:v>
                </c:pt>
                <c:pt idx="587">
                  <c:v>5.87</c:v>
                </c:pt>
                <c:pt idx="588">
                  <c:v>5.88</c:v>
                </c:pt>
                <c:pt idx="589">
                  <c:v>5.89</c:v>
                </c:pt>
                <c:pt idx="590">
                  <c:v>5.9</c:v>
                </c:pt>
                <c:pt idx="591">
                  <c:v>5.91</c:v>
                </c:pt>
                <c:pt idx="592">
                  <c:v>5.92</c:v>
                </c:pt>
                <c:pt idx="593">
                  <c:v>5.9300000000000024</c:v>
                </c:pt>
                <c:pt idx="594">
                  <c:v>5.94</c:v>
                </c:pt>
                <c:pt idx="595">
                  <c:v>5.95</c:v>
                </c:pt>
                <c:pt idx="596">
                  <c:v>5.96</c:v>
                </c:pt>
                <c:pt idx="597">
                  <c:v>5.9700000000000024</c:v>
                </c:pt>
                <c:pt idx="598">
                  <c:v>5.98</c:v>
                </c:pt>
                <c:pt idx="599">
                  <c:v>5.99</c:v>
                </c:pt>
                <c:pt idx="600">
                  <c:v>6</c:v>
                </c:pt>
                <c:pt idx="601">
                  <c:v>6.01</c:v>
                </c:pt>
                <c:pt idx="602">
                  <c:v>6.02</c:v>
                </c:pt>
                <c:pt idx="603">
                  <c:v>6.03</c:v>
                </c:pt>
                <c:pt idx="604">
                  <c:v>6.04</c:v>
                </c:pt>
                <c:pt idx="605">
                  <c:v>6.05</c:v>
                </c:pt>
                <c:pt idx="606">
                  <c:v>6.06</c:v>
                </c:pt>
                <c:pt idx="607">
                  <c:v>6.07</c:v>
                </c:pt>
                <c:pt idx="608">
                  <c:v>6.08</c:v>
                </c:pt>
                <c:pt idx="609">
                  <c:v>6.09</c:v>
                </c:pt>
                <c:pt idx="610">
                  <c:v>6.1</c:v>
                </c:pt>
                <c:pt idx="611">
                  <c:v>6.1099999999999985</c:v>
                </c:pt>
                <c:pt idx="612">
                  <c:v>6.1199999999999966</c:v>
                </c:pt>
                <c:pt idx="613">
                  <c:v>6.13</c:v>
                </c:pt>
                <c:pt idx="614">
                  <c:v>6.14</c:v>
                </c:pt>
                <c:pt idx="615">
                  <c:v>6.1499999999999995</c:v>
                </c:pt>
                <c:pt idx="616">
                  <c:v>6.1599999999999975</c:v>
                </c:pt>
                <c:pt idx="617">
                  <c:v>6.17</c:v>
                </c:pt>
                <c:pt idx="618">
                  <c:v>6.18</c:v>
                </c:pt>
                <c:pt idx="619">
                  <c:v>6.1899999999999995</c:v>
                </c:pt>
                <c:pt idx="620">
                  <c:v>6.2</c:v>
                </c:pt>
                <c:pt idx="621">
                  <c:v>6.21</c:v>
                </c:pt>
                <c:pt idx="622">
                  <c:v>6.22</c:v>
                </c:pt>
                <c:pt idx="623">
                  <c:v>6.23</c:v>
                </c:pt>
                <c:pt idx="624">
                  <c:v>6.24</c:v>
                </c:pt>
                <c:pt idx="625">
                  <c:v>6.25</c:v>
                </c:pt>
                <c:pt idx="626">
                  <c:v>6.26</c:v>
                </c:pt>
                <c:pt idx="627">
                  <c:v>6.2700000000000014</c:v>
                </c:pt>
                <c:pt idx="628">
                  <c:v>6.28</c:v>
                </c:pt>
                <c:pt idx="629">
                  <c:v>6.29</c:v>
                </c:pt>
                <c:pt idx="630">
                  <c:v>6.3</c:v>
                </c:pt>
                <c:pt idx="631">
                  <c:v>6.31</c:v>
                </c:pt>
                <c:pt idx="632">
                  <c:v>6.3199999999999985</c:v>
                </c:pt>
                <c:pt idx="633">
                  <c:v>6.33</c:v>
                </c:pt>
                <c:pt idx="634">
                  <c:v>6.34</c:v>
                </c:pt>
                <c:pt idx="635">
                  <c:v>6.35</c:v>
                </c:pt>
                <c:pt idx="636">
                  <c:v>6.3599999999999985</c:v>
                </c:pt>
                <c:pt idx="637">
                  <c:v>6.37</c:v>
                </c:pt>
                <c:pt idx="638">
                  <c:v>6.38</c:v>
                </c:pt>
                <c:pt idx="639">
                  <c:v>6.39</c:v>
                </c:pt>
                <c:pt idx="640">
                  <c:v>6.4</c:v>
                </c:pt>
                <c:pt idx="641">
                  <c:v>6.41</c:v>
                </c:pt>
                <c:pt idx="642">
                  <c:v>6.42</c:v>
                </c:pt>
                <c:pt idx="643">
                  <c:v>6.4300000000000024</c:v>
                </c:pt>
                <c:pt idx="644">
                  <c:v>6.44</c:v>
                </c:pt>
                <c:pt idx="645">
                  <c:v>6.45</c:v>
                </c:pt>
                <c:pt idx="646">
                  <c:v>6.46</c:v>
                </c:pt>
                <c:pt idx="647">
                  <c:v>6.4700000000000024</c:v>
                </c:pt>
                <c:pt idx="648">
                  <c:v>6.48</c:v>
                </c:pt>
                <c:pt idx="649">
                  <c:v>6.49</c:v>
                </c:pt>
                <c:pt idx="650">
                  <c:v>6.5</c:v>
                </c:pt>
                <c:pt idx="651">
                  <c:v>6.51</c:v>
                </c:pt>
                <c:pt idx="652">
                  <c:v>6.52</c:v>
                </c:pt>
                <c:pt idx="653">
                  <c:v>6.53</c:v>
                </c:pt>
                <c:pt idx="654">
                  <c:v>6.54</c:v>
                </c:pt>
                <c:pt idx="655">
                  <c:v>6.55</c:v>
                </c:pt>
                <c:pt idx="656">
                  <c:v>6.56</c:v>
                </c:pt>
                <c:pt idx="657">
                  <c:v>6.57</c:v>
                </c:pt>
                <c:pt idx="658">
                  <c:v>6.58</c:v>
                </c:pt>
                <c:pt idx="659">
                  <c:v>6.59</c:v>
                </c:pt>
                <c:pt idx="660">
                  <c:v>6.6</c:v>
                </c:pt>
                <c:pt idx="661">
                  <c:v>6.6099999999999985</c:v>
                </c:pt>
                <c:pt idx="662">
                  <c:v>6.6199999999999966</c:v>
                </c:pt>
                <c:pt idx="663">
                  <c:v>6.63</c:v>
                </c:pt>
                <c:pt idx="664">
                  <c:v>6.64</c:v>
                </c:pt>
                <c:pt idx="665">
                  <c:v>6.6499999999999995</c:v>
                </c:pt>
                <c:pt idx="666">
                  <c:v>6.6599999999999975</c:v>
                </c:pt>
                <c:pt idx="667">
                  <c:v>6.67</c:v>
                </c:pt>
                <c:pt idx="668">
                  <c:v>6.68</c:v>
                </c:pt>
                <c:pt idx="669">
                  <c:v>6.6899999999999995</c:v>
                </c:pt>
                <c:pt idx="670">
                  <c:v>6.7</c:v>
                </c:pt>
                <c:pt idx="671">
                  <c:v>6.71</c:v>
                </c:pt>
                <c:pt idx="672">
                  <c:v>6.72</c:v>
                </c:pt>
                <c:pt idx="673">
                  <c:v>6.73</c:v>
                </c:pt>
                <c:pt idx="674">
                  <c:v>6.74</c:v>
                </c:pt>
                <c:pt idx="675">
                  <c:v>6.75</c:v>
                </c:pt>
                <c:pt idx="676">
                  <c:v>6.76</c:v>
                </c:pt>
                <c:pt idx="677">
                  <c:v>6.7700000000000014</c:v>
                </c:pt>
                <c:pt idx="678">
                  <c:v>6.78</c:v>
                </c:pt>
                <c:pt idx="679">
                  <c:v>6.79</c:v>
                </c:pt>
                <c:pt idx="680">
                  <c:v>6.8</c:v>
                </c:pt>
                <c:pt idx="681">
                  <c:v>6.81</c:v>
                </c:pt>
                <c:pt idx="682">
                  <c:v>6.8199999999999985</c:v>
                </c:pt>
                <c:pt idx="683">
                  <c:v>6.83</c:v>
                </c:pt>
                <c:pt idx="684">
                  <c:v>6.84</c:v>
                </c:pt>
                <c:pt idx="685">
                  <c:v>6.85</c:v>
                </c:pt>
                <c:pt idx="686">
                  <c:v>6.8599999999999985</c:v>
                </c:pt>
                <c:pt idx="687">
                  <c:v>6.87</c:v>
                </c:pt>
                <c:pt idx="688">
                  <c:v>6.88</c:v>
                </c:pt>
                <c:pt idx="689">
                  <c:v>6.89</c:v>
                </c:pt>
                <c:pt idx="690">
                  <c:v>6.9</c:v>
                </c:pt>
                <c:pt idx="691">
                  <c:v>6.91</c:v>
                </c:pt>
                <c:pt idx="692">
                  <c:v>6.92</c:v>
                </c:pt>
                <c:pt idx="693">
                  <c:v>6.9300000000000024</c:v>
                </c:pt>
                <c:pt idx="694">
                  <c:v>6.94</c:v>
                </c:pt>
                <c:pt idx="695">
                  <c:v>6.95</c:v>
                </c:pt>
                <c:pt idx="696">
                  <c:v>6.96</c:v>
                </c:pt>
                <c:pt idx="697">
                  <c:v>6.9700000000000024</c:v>
                </c:pt>
                <c:pt idx="698">
                  <c:v>6.98</c:v>
                </c:pt>
                <c:pt idx="699">
                  <c:v>6.99</c:v>
                </c:pt>
                <c:pt idx="700">
                  <c:v>7</c:v>
                </c:pt>
                <c:pt idx="701">
                  <c:v>7.01</c:v>
                </c:pt>
                <c:pt idx="702">
                  <c:v>7.02</c:v>
                </c:pt>
                <c:pt idx="703">
                  <c:v>7.03</c:v>
                </c:pt>
                <c:pt idx="704">
                  <c:v>7.04</c:v>
                </c:pt>
                <c:pt idx="705">
                  <c:v>7.05</c:v>
                </c:pt>
                <c:pt idx="706">
                  <c:v>7.06</c:v>
                </c:pt>
                <c:pt idx="707">
                  <c:v>7.07</c:v>
                </c:pt>
                <c:pt idx="708">
                  <c:v>7.08</c:v>
                </c:pt>
                <c:pt idx="709">
                  <c:v>7.09</c:v>
                </c:pt>
                <c:pt idx="710">
                  <c:v>7.1</c:v>
                </c:pt>
                <c:pt idx="711">
                  <c:v>7.1099999999999985</c:v>
                </c:pt>
                <c:pt idx="712">
                  <c:v>7.1199999999999966</c:v>
                </c:pt>
                <c:pt idx="713">
                  <c:v>7.13</c:v>
                </c:pt>
                <c:pt idx="714">
                  <c:v>7.14</c:v>
                </c:pt>
                <c:pt idx="715">
                  <c:v>7.1499999999999995</c:v>
                </c:pt>
                <c:pt idx="716">
                  <c:v>7.1599999999999975</c:v>
                </c:pt>
                <c:pt idx="717">
                  <c:v>7.17</c:v>
                </c:pt>
                <c:pt idx="718">
                  <c:v>7.18</c:v>
                </c:pt>
                <c:pt idx="719">
                  <c:v>7.1899999999999995</c:v>
                </c:pt>
                <c:pt idx="720">
                  <c:v>7.2</c:v>
                </c:pt>
                <c:pt idx="721">
                  <c:v>7.21</c:v>
                </c:pt>
                <c:pt idx="722">
                  <c:v>7.22</c:v>
                </c:pt>
                <c:pt idx="723">
                  <c:v>7.23</c:v>
                </c:pt>
                <c:pt idx="724">
                  <c:v>7.24</c:v>
                </c:pt>
                <c:pt idx="725">
                  <c:v>7.25</c:v>
                </c:pt>
                <c:pt idx="726">
                  <c:v>7.26</c:v>
                </c:pt>
                <c:pt idx="727">
                  <c:v>7.2700000000000014</c:v>
                </c:pt>
                <c:pt idx="728">
                  <c:v>7.28</c:v>
                </c:pt>
                <c:pt idx="729">
                  <c:v>7.29</c:v>
                </c:pt>
                <c:pt idx="730">
                  <c:v>7.3</c:v>
                </c:pt>
                <c:pt idx="731">
                  <c:v>7.31</c:v>
                </c:pt>
                <c:pt idx="732">
                  <c:v>7.3199999999999985</c:v>
                </c:pt>
                <c:pt idx="733">
                  <c:v>7.33</c:v>
                </c:pt>
                <c:pt idx="734">
                  <c:v>7.34</c:v>
                </c:pt>
                <c:pt idx="735">
                  <c:v>7.35</c:v>
                </c:pt>
                <c:pt idx="736">
                  <c:v>7.3599999999999985</c:v>
                </c:pt>
                <c:pt idx="737">
                  <c:v>7.37</c:v>
                </c:pt>
                <c:pt idx="738">
                  <c:v>7.38</c:v>
                </c:pt>
                <c:pt idx="739">
                  <c:v>7.39</c:v>
                </c:pt>
                <c:pt idx="740">
                  <c:v>7.4</c:v>
                </c:pt>
                <c:pt idx="741">
                  <c:v>7.41</c:v>
                </c:pt>
                <c:pt idx="742">
                  <c:v>7.42</c:v>
                </c:pt>
                <c:pt idx="743">
                  <c:v>7.4300000000000024</c:v>
                </c:pt>
                <c:pt idx="744">
                  <c:v>7.44</c:v>
                </c:pt>
                <c:pt idx="745">
                  <c:v>7.45</c:v>
                </c:pt>
                <c:pt idx="746">
                  <c:v>7.46</c:v>
                </c:pt>
                <c:pt idx="747">
                  <c:v>7.4700000000000024</c:v>
                </c:pt>
                <c:pt idx="748">
                  <c:v>7.48</c:v>
                </c:pt>
                <c:pt idx="749">
                  <c:v>7.49</c:v>
                </c:pt>
                <c:pt idx="750">
                  <c:v>7.5</c:v>
                </c:pt>
                <c:pt idx="751">
                  <c:v>7.51</c:v>
                </c:pt>
                <c:pt idx="752">
                  <c:v>7.52</c:v>
                </c:pt>
                <c:pt idx="753">
                  <c:v>7.53</c:v>
                </c:pt>
                <c:pt idx="754">
                  <c:v>7.54</c:v>
                </c:pt>
                <c:pt idx="755">
                  <c:v>7.55</c:v>
                </c:pt>
                <c:pt idx="756">
                  <c:v>7.56</c:v>
                </c:pt>
                <c:pt idx="757">
                  <c:v>7.57</c:v>
                </c:pt>
                <c:pt idx="758">
                  <c:v>7.58</c:v>
                </c:pt>
                <c:pt idx="759">
                  <c:v>7.59</c:v>
                </c:pt>
                <c:pt idx="760">
                  <c:v>7.6</c:v>
                </c:pt>
                <c:pt idx="761">
                  <c:v>7.6099999999999985</c:v>
                </c:pt>
                <c:pt idx="762">
                  <c:v>7.6199999999999966</c:v>
                </c:pt>
                <c:pt idx="763">
                  <c:v>7.63</c:v>
                </c:pt>
                <c:pt idx="764">
                  <c:v>7.64</c:v>
                </c:pt>
                <c:pt idx="765">
                  <c:v>7.6499999999999995</c:v>
                </c:pt>
                <c:pt idx="766">
                  <c:v>7.6599999999999975</c:v>
                </c:pt>
                <c:pt idx="767">
                  <c:v>7.67</c:v>
                </c:pt>
                <c:pt idx="768">
                  <c:v>7.68</c:v>
                </c:pt>
                <c:pt idx="769">
                  <c:v>7.6899999999999995</c:v>
                </c:pt>
                <c:pt idx="770">
                  <c:v>7.7</c:v>
                </c:pt>
                <c:pt idx="771">
                  <c:v>7.71</c:v>
                </c:pt>
                <c:pt idx="772">
                  <c:v>7.72</c:v>
                </c:pt>
                <c:pt idx="773">
                  <c:v>7.73</c:v>
                </c:pt>
                <c:pt idx="774">
                  <c:v>7.74</c:v>
                </c:pt>
                <c:pt idx="775">
                  <c:v>7.75</c:v>
                </c:pt>
                <c:pt idx="776">
                  <c:v>7.76</c:v>
                </c:pt>
                <c:pt idx="777">
                  <c:v>7.7700000000000014</c:v>
                </c:pt>
                <c:pt idx="778">
                  <c:v>7.78</c:v>
                </c:pt>
                <c:pt idx="779">
                  <c:v>7.79</c:v>
                </c:pt>
                <c:pt idx="780">
                  <c:v>7.8</c:v>
                </c:pt>
                <c:pt idx="781">
                  <c:v>7.81</c:v>
                </c:pt>
                <c:pt idx="782">
                  <c:v>7.8199999999999985</c:v>
                </c:pt>
                <c:pt idx="783">
                  <c:v>7.83</c:v>
                </c:pt>
                <c:pt idx="784">
                  <c:v>7.84</c:v>
                </c:pt>
                <c:pt idx="785">
                  <c:v>7.85</c:v>
                </c:pt>
                <c:pt idx="786">
                  <c:v>7.8599999999999985</c:v>
                </c:pt>
                <c:pt idx="787">
                  <c:v>7.87</c:v>
                </c:pt>
                <c:pt idx="788">
                  <c:v>7.88</c:v>
                </c:pt>
                <c:pt idx="789">
                  <c:v>7.89</c:v>
                </c:pt>
                <c:pt idx="790">
                  <c:v>7.9</c:v>
                </c:pt>
                <c:pt idx="791">
                  <c:v>7.91</c:v>
                </c:pt>
                <c:pt idx="792">
                  <c:v>7.92</c:v>
                </c:pt>
                <c:pt idx="793">
                  <c:v>7.9300000000000024</c:v>
                </c:pt>
                <c:pt idx="794">
                  <c:v>7.94</c:v>
                </c:pt>
                <c:pt idx="795">
                  <c:v>7.95</c:v>
                </c:pt>
                <c:pt idx="796">
                  <c:v>7.96</c:v>
                </c:pt>
                <c:pt idx="797">
                  <c:v>7.9700000000000024</c:v>
                </c:pt>
                <c:pt idx="798">
                  <c:v>7.98</c:v>
                </c:pt>
                <c:pt idx="799">
                  <c:v>7.99</c:v>
                </c:pt>
                <c:pt idx="800">
                  <c:v>8</c:v>
                </c:pt>
                <c:pt idx="801">
                  <c:v>8.01</c:v>
                </c:pt>
                <c:pt idx="802">
                  <c:v>8.02</c:v>
                </c:pt>
                <c:pt idx="803">
                  <c:v>8.0300000000000011</c:v>
                </c:pt>
                <c:pt idx="804">
                  <c:v>8.0400000000000009</c:v>
                </c:pt>
                <c:pt idx="805">
                  <c:v>8.0500000000000007</c:v>
                </c:pt>
                <c:pt idx="806">
                  <c:v>8.0599990000000048</c:v>
                </c:pt>
                <c:pt idx="807">
                  <c:v>8.07</c:v>
                </c:pt>
                <c:pt idx="808">
                  <c:v>8.08</c:v>
                </c:pt>
                <c:pt idx="809">
                  <c:v>8.09</c:v>
                </c:pt>
                <c:pt idx="810">
                  <c:v>8.0999990000000004</c:v>
                </c:pt>
                <c:pt idx="811">
                  <c:v>8.11</c:v>
                </c:pt>
                <c:pt idx="812">
                  <c:v>8.120000000000001</c:v>
                </c:pt>
                <c:pt idx="813">
                  <c:v>8.1300000000000008</c:v>
                </c:pt>
                <c:pt idx="814">
                  <c:v>8.1399989999999995</c:v>
                </c:pt>
                <c:pt idx="815">
                  <c:v>8.15</c:v>
                </c:pt>
                <c:pt idx="816">
                  <c:v>8.16</c:v>
                </c:pt>
                <c:pt idx="817">
                  <c:v>8.17</c:v>
                </c:pt>
                <c:pt idx="818">
                  <c:v>8.1799990000000005</c:v>
                </c:pt>
                <c:pt idx="819">
                  <c:v>8.19</c:v>
                </c:pt>
                <c:pt idx="820">
                  <c:v>8.2000000000000011</c:v>
                </c:pt>
                <c:pt idx="821">
                  <c:v>8.2100000000000009</c:v>
                </c:pt>
                <c:pt idx="822">
                  <c:v>8.2199999999999989</c:v>
                </c:pt>
                <c:pt idx="823">
                  <c:v>8.23</c:v>
                </c:pt>
                <c:pt idx="824">
                  <c:v>8.24</c:v>
                </c:pt>
                <c:pt idx="825">
                  <c:v>8.25</c:v>
                </c:pt>
                <c:pt idx="826">
                  <c:v>8.26</c:v>
                </c:pt>
                <c:pt idx="827">
                  <c:v>8.27</c:v>
                </c:pt>
                <c:pt idx="828">
                  <c:v>8.2800000000000011</c:v>
                </c:pt>
                <c:pt idx="829">
                  <c:v>8.2900000000000009</c:v>
                </c:pt>
                <c:pt idx="830">
                  <c:v>8.3000000000000007</c:v>
                </c:pt>
                <c:pt idx="831">
                  <c:v>8.3099990000000048</c:v>
                </c:pt>
                <c:pt idx="832">
                  <c:v>8.32</c:v>
                </c:pt>
                <c:pt idx="833">
                  <c:v>8.33</c:v>
                </c:pt>
                <c:pt idx="834">
                  <c:v>8.34</c:v>
                </c:pt>
                <c:pt idx="835">
                  <c:v>8.3499990000000004</c:v>
                </c:pt>
                <c:pt idx="836">
                  <c:v>8.3600000000000048</c:v>
                </c:pt>
                <c:pt idx="837">
                  <c:v>8.3700000000000028</c:v>
                </c:pt>
                <c:pt idx="838">
                  <c:v>8.3800000000000008</c:v>
                </c:pt>
                <c:pt idx="839">
                  <c:v>8.3899990000000066</c:v>
                </c:pt>
                <c:pt idx="840">
                  <c:v>8.4</c:v>
                </c:pt>
                <c:pt idx="841">
                  <c:v>8.41</c:v>
                </c:pt>
                <c:pt idx="842">
                  <c:v>8.42</c:v>
                </c:pt>
                <c:pt idx="843">
                  <c:v>8.4299990000000005</c:v>
                </c:pt>
                <c:pt idx="844">
                  <c:v>8.44</c:v>
                </c:pt>
                <c:pt idx="845">
                  <c:v>8.4500000000000028</c:v>
                </c:pt>
                <c:pt idx="846">
                  <c:v>8.4600000000000026</c:v>
                </c:pt>
                <c:pt idx="847">
                  <c:v>8.4700000000000006</c:v>
                </c:pt>
                <c:pt idx="848">
                  <c:v>8.48</c:v>
                </c:pt>
                <c:pt idx="849">
                  <c:v>8.49</c:v>
                </c:pt>
                <c:pt idx="850">
                  <c:v>8.5</c:v>
                </c:pt>
                <c:pt idx="851">
                  <c:v>8.51</c:v>
                </c:pt>
                <c:pt idx="852">
                  <c:v>8.52</c:v>
                </c:pt>
                <c:pt idx="853">
                  <c:v>8.5300000000000011</c:v>
                </c:pt>
                <c:pt idx="854">
                  <c:v>8.5400000000000009</c:v>
                </c:pt>
                <c:pt idx="855">
                  <c:v>8.5500000000000007</c:v>
                </c:pt>
                <c:pt idx="856">
                  <c:v>8.5599990000000048</c:v>
                </c:pt>
                <c:pt idx="857">
                  <c:v>8.57</c:v>
                </c:pt>
                <c:pt idx="858">
                  <c:v>8.58</c:v>
                </c:pt>
                <c:pt idx="859">
                  <c:v>8.59</c:v>
                </c:pt>
                <c:pt idx="860">
                  <c:v>8.5999990000000004</c:v>
                </c:pt>
                <c:pt idx="861">
                  <c:v>8.61</c:v>
                </c:pt>
                <c:pt idx="862">
                  <c:v>8.620000000000001</c:v>
                </c:pt>
                <c:pt idx="863">
                  <c:v>8.6300000000000008</c:v>
                </c:pt>
                <c:pt idx="864">
                  <c:v>8.6399989999999995</c:v>
                </c:pt>
                <c:pt idx="865">
                  <c:v>8.65</c:v>
                </c:pt>
                <c:pt idx="866">
                  <c:v>8.66</c:v>
                </c:pt>
                <c:pt idx="867">
                  <c:v>8.67</c:v>
                </c:pt>
                <c:pt idx="868">
                  <c:v>8.6799990000000005</c:v>
                </c:pt>
                <c:pt idx="869">
                  <c:v>8.69</c:v>
                </c:pt>
                <c:pt idx="870">
                  <c:v>8.7000000000000011</c:v>
                </c:pt>
                <c:pt idx="871">
                  <c:v>8.7100000000000009</c:v>
                </c:pt>
                <c:pt idx="872">
                  <c:v>8.7199999999999989</c:v>
                </c:pt>
                <c:pt idx="873">
                  <c:v>8.73</c:v>
                </c:pt>
                <c:pt idx="874">
                  <c:v>8.74</c:v>
                </c:pt>
                <c:pt idx="875">
                  <c:v>8.75</c:v>
                </c:pt>
                <c:pt idx="876">
                  <c:v>8.76</c:v>
                </c:pt>
                <c:pt idx="877">
                  <c:v>8.77</c:v>
                </c:pt>
                <c:pt idx="878">
                  <c:v>8.7800000000000011</c:v>
                </c:pt>
                <c:pt idx="879">
                  <c:v>8.7900000000000009</c:v>
                </c:pt>
                <c:pt idx="880">
                  <c:v>8.8000000000000007</c:v>
                </c:pt>
                <c:pt idx="881">
                  <c:v>8.8099990000000048</c:v>
                </c:pt>
                <c:pt idx="882">
                  <c:v>8.82</c:v>
                </c:pt>
                <c:pt idx="883">
                  <c:v>8.83</c:v>
                </c:pt>
                <c:pt idx="884">
                  <c:v>8.84</c:v>
                </c:pt>
                <c:pt idx="885">
                  <c:v>8.8499990000000004</c:v>
                </c:pt>
                <c:pt idx="886">
                  <c:v>8.8600000000000048</c:v>
                </c:pt>
                <c:pt idx="887">
                  <c:v>8.8700000000000028</c:v>
                </c:pt>
                <c:pt idx="888">
                  <c:v>8.8800000000000008</c:v>
                </c:pt>
                <c:pt idx="889">
                  <c:v>8.8899990000000066</c:v>
                </c:pt>
                <c:pt idx="890">
                  <c:v>8.9</c:v>
                </c:pt>
                <c:pt idx="891">
                  <c:v>8.91</c:v>
                </c:pt>
                <c:pt idx="892">
                  <c:v>8.92</c:v>
                </c:pt>
                <c:pt idx="893">
                  <c:v>8.9299990000000005</c:v>
                </c:pt>
                <c:pt idx="894">
                  <c:v>8.94</c:v>
                </c:pt>
                <c:pt idx="895">
                  <c:v>8.9500000000000028</c:v>
                </c:pt>
                <c:pt idx="896">
                  <c:v>8.9600000000000026</c:v>
                </c:pt>
                <c:pt idx="897">
                  <c:v>8.9700000000000006</c:v>
                </c:pt>
                <c:pt idx="898">
                  <c:v>8.98</c:v>
                </c:pt>
                <c:pt idx="899">
                  <c:v>8.99</c:v>
                </c:pt>
                <c:pt idx="900">
                  <c:v>9</c:v>
                </c:pt>
                <c:pt idx="901">
                  <c:v>9.01</c:v>
                </c:pt>
                <c:pt idx="902">
                  <c:v>9.02</c:v>
                </c:pt>
                <c:pt idx="903">
                  <c:v>9.0300000000000011</c:v>
                </c:pt>
                <c:pt idx="904">
                  <c:v>9.0400000000000009</c:v>
                </c:pt>
                <c:pt idx="905">
                  <c:v>9.0500000000000007</c:v>
                </c:pt>
                <c:pt idx="906">
                  <c:v>9.0599990000000048</c:v>
                </c:pt>
                <c:pt idx="907">
                  <c:v>9.07</c:v>
                </c:pt>
                <c:pt idx="908">
                  <c:v>9.08</c:v>
                </c:pt>
                <c:pt idx="909">
                  <c:v>9.09</c:v>
                </c:pt>
                <c:pt idx="910">
                  <c:v>9.0999990000000004</c:v>
                </c:pt>
                <c:pt idx="911">
                  <c:v>9.11</c:v>
                </c:pt>
                <c:pt idx="912">
                  <c:v>9.120000000000001</c:v>
                </c:pt>
                <c:pt idx="913">
                  <c:v>9.1300000000000008</c:v>
                </c:pt>
                <c:pt idx="914">
                  <c:v>9.1399989999999995</c:v>
                </c:pt>
                <c:pt idx="915">
                  <c:v>9.15</c:v>
                </c:pt>
                <c:pt idx="916">
                  <c:v>9.16</c:v>
                </c:pt>
                <c:pt idx="917">
                  <c:v>9.17</c:v>
                </c:pt>
                <c:pt idx="918">
                  <c:v>9.1799990000000005</c:v>
                </c:pt>
                <c:pt idx="919">
                  <c:v>9.19</c:v>
                </c:pt>
                <c:pt idx="920">
                  <c:v>9.2000000000000011</c:v>
                </c:pt>
                <c:pt idx="921">
                  <c:v>9.2100000000000009</c:v>
                </c:pt>
                <c:pt idx="922">
                  <c:v>9.2199999999999989</c:v>
                </c:pt>
                <c:pt idx="923">
                  <c:v>9.23</c:v>
                </c:pt>
                <c:pt idx="924">
                  <c:v>9.24</c:v>
                </c:pt>
                <c:pt idx="925">
                  <c:v>9.25</c:v>
                </c:pt>
                <c:pt idx="926">
                  <c:v>9.26</c:v>
                </c:pt>
                <c:pt idx="927">
                  <c:v>9.27</c:v>
                </c:pt>
                <c:pt idx="928">
                  <c:v>9.2800000000000011</c:v>
                </c:pt>
                <c:pt idx="929">
                  <c:v>9.2900000000000009</c:v>
                </c:pt>
                <c:pt idx="930">
                  <c:v>9.3000000000000007</c:v>
                </c:pt>
                <c:pt idx="931">
                  <c:v>9.3099990000000048</c:v>
                </c:pt>
                <c:pt idx="932">
                  <c:v>9.32</c:v>
                </c:pt>
                <c:pt idx="933">
                  <c:v>9.33</c:v>
                </c:pt>
                <c:pt idx="934">
                  <c:v>9.34</c:v>
                </c:pt>
                <c:pt idx="935">
                  <c:v>9.3499990000000004</c:v>
                </c:pt>
                <c:pt idx="936">
                  <c:v>9.3600000000000048</c:v>
                </c:pt>
                <c:pt idx="937">
                  <c:v>9.3700000000000028</c:v>
                </c:pt>
                <c:pt idx="938">
                  <c:v>9.3800000000000008</c:v>
                </c:pt>
                <c:pt idx="939">
                  <c:v>9.3899990000000066</c:v>
                </c:pt>
                <c:pt idx="940">
                  <c:v>9.4</c:v>
                </c:pt>
                <c:pt idx="941">
                  <c:v>9.41</c:v>
                </c:pt>
                <c:pt idx="942">
                  <c:v>9.42</c:v>
                </c:pt>
                <c:pt idx="943">
                  <c:v>9.4299990000000005</c:v>
                </c:pt>
                <c:pt idx="944">
                  <c:v>9.44</c:v>
                </c:pt>
                <c:pt idx="945">
                  <c:v>9.4500000000000028</c:v>
                </c:pt>
                <c:pt idx="946">
                  <c:v>9.4600000000000026</c:v>
                </c:pt>
                <c:pt idx="947">
                  <c:v>9.4699990000000067</c:v>
                </c:pt>
                <c:pt idx="948">
                  <c:v>9.48</c:v>
                </c:pt>
                <c:pt idx="949">
                  <c:v>9.49</c:v>
                </c:pt>
                <c:pt idx="950">
                  <c:v>9.5</c:v>
                </c:pt>
                <c:pt idx="951">
                  <c:v>9.51</c:v>
                </c:pt>
                <c:pt idx="952">
                  <c:v>9.52</c:v>
                </c:pt>
                <c:pt idx="953">
                  <c:v>9.5300000000000011</c:v>
                </c:pt>
                <c:pt idx="954">
                  <c:v>9.5400000000000009</c:v>
                </c:pt>
                <c:pt idx="955">
                  <c:v>9.5500000000000007</c:v>
                </c:pt>
                <c:pt idx="956">
                  <c:v>9.5599990000000048</c:v>
                </c:pt>
                <c:pt idx="957">
                  <c:v>9.57</c:v>
                </c:pt>
                <c:pt idx="958">
                  <c:v>9.58</c:v>
                </c:pt>
                <c:pt idx="959">
                  <c:v>9.59</c:v>
                </c:pt>
                <c:pt idx="960">
                  <c:v>9.5999990000000004</c:v>
                </c:pt>
                <c:pt idx="961">
                  <c:v>9.61</c:v>
                </c:pt>
                <c:pt idx="962">
                  <c:v>9.620000000000001</c:v>
                </c:pt>
                <c:pt idx="963">
                  <c:v>9.6300000000000008</c:v>
                </c:pt>
                <c:pt idx="964">
                  <c:v>9.6399989999999995</c:v>
                </c:pt>
                <c:pt idx="965">
                  <c:v>9.65</c:v>
                </c:pt>
                <c:pt idx="966">
                  <c:v>9.66</c:v>
                </c:pt>
                <c:pt idx="967">
                  <c:v>9.67</c:v>
                </c:pt>
                <c:pt idx="968">
                  <c:v>9.6799990000000005</c:v>
                </c:pt>
                <c:pt idx="969">
                  <c:v>9.69</c:v>
                </c:pt>
                <c:pt idx="970">
                  <c:v>9.7000000000000011</c:v>
                </c:pt>
                <c:pt idx="971">
                  <c:v>9.7100000000000009</c:v>
                </c:pt>
                <c:pt idx="972">
                  <c:v>9.7199989999999996</c:v>
                </c:pt>
                <c:pt idx="973">
                  <c:v>9.73</c:v>
                </c:pt>
                <c:pt idx="974">
                  <c:v>9.74</c:v>
                </c:pt>
                <c:pt idx="975">
                  <c:v>9.75</c:v>
                </c:pt>
                <c:pt idx="976">
                  <c:v>9.76</c:v>
                </c:pt>
                <c:pt idx="977">
                  <c:v>9.77</c:v>
                </c:pt>
                <c:pt idx="978">
                  <c:v>9.7800000000000011</c:v>
                </c:pt>
                <c:pt idx="979">
                  <c:v>9.7900000000000009</c:v>
                </c:pt>
                <c:pt idx="980">
                  <c:v>9.8000000000000007</c:v>
                </c:pt>
                <c:pt idx="981">
                  <c:v>9.8099990000000048</c:v>
                </c:pt>
                <c:pt idx="982">
                  <c:v>9.82</c:v>
                </c:pt>
                <c:pt idx="983">
                  <c:v>9.83</c:v>
                </c:pt>
                <c:pt idx="984">
                  <c:v>9.84</c:v>
                </c:pt>
                <c:pt idx="985">
                  <c:v>9.8499990000000004</c:v>
                </c:pt>
                <c:pt idx="986">
                  <c:v>9.8600000000000048</c:v>
                </c:pt>
                <c:pt idx="987">
                  <c:v>9.8700000000000028</c:v>
                </c:pt>
                <c:pt idx="988">
                  <c:v>9.8800000000000008</c:v>
                </c:pt>
                <c:pt idx="989">
                  <c:v>9.8899990000000066</c:v>
                </c:pt>
                <c:pt idx="990">
                  <c:v>9.9</c:v>
                </c:pt>
                <c:pt idx="991">
                  <c:v>9.91</c:v>
                </c:pt>
                <c:pt idx="992">
                  <c:v>9.92</c:v>
                </c:pt>
                <c:pt idx="993">
                  <c:v>9.9299990000000005</c:v>
                </c:pt>
                <c:pt idx="994">
                  <c:v>9.94</c:v>
                </c:pt>
                <c:pt idx="995">
                  <c:v>9.9500000000000028</c:v>
                </c:pt>
                <c:pt idx="996">
                  <c:v>9.9600000000000026</c:v>
                </c:pt>
                <c:pt idx="997">
                  <c:v>9.9699990000000067</c:v>
                </c:pt>
                <c:pt idx="998">
                  <c:v>9.98</c:v>
                </c:pt>
                <c:pt idx="999">
                  <c:v>9.99</c:v>
                </c:pt>
                <c:pt idx="1000">
                  <c:v>10</c:v>
                </c:pt>
              </c:numCache>
            </c:numRef>
          </c:xVal>
          <c:yVal>
            <c:numRef>
              <c:f>'result3-0'!$D$1:$D$1001</c:f>
              <c:numCache>
                <c:formatCode>General</c:formatCode>
                <c:ptCount val="1001"/>
                <c:pt idx="0">
                  <c:v>-9.8000000000000087E-2</c:v>
                </c:pt>
                <c:pt idx="1">
                  <c:v>-0.19599900000000012</c:v>
                </c:pt>
                <c:pt idx="2">
                  <c:v>-0.29399500000000001</c:v>
                </c:pt>
                <c:pt idx="3">
                  <c:v>-0.39198700000000042</c:v>
                </c:pt>
                <c:pt idx="4">
                  <c:v>-0.48997100000000032</c:v>
                </c:pt>
                <c:pt idx="5">
                  <c:v>-0.587947</c:v>
                </c:pt>
                <c:pt idx="6">
                  <c:v>-0.68591299999999955</c:v>
                </c:pt>
                <c:pt idx="7">
                  <c:v>-0.78386599999999951</c:v>
                </c:pt>
                <c:pt idx="8">
                  <c:v>-0.88180400000000003</c:v>
                </c:pt>
                <c:pt idx="9">
                  <c:v>-0.97972600000000043</c:v>
                </c:pt>
                <c:pt idx="10">
                  <c:v>-1.0776299999999992</c:v>
                </c:pt>
                <c:pt idx="11">
                  <c:v>-1.1755139999999999</c:v>
                </c:pt>
                <c:pt idx="12">
                  <c:v>-1.2733759999999998</c:v>
                </c:pt>
                <c:pt idx="13">
                  <c:v>-1.3712139999999999</c:v>
                </c:pt>
                <c:pt idx="14">
                  <c:v>-1.4690259999999991</c:v>
                </c:pt>
                <c:pt idx="15">
                  <c:v>-1.56681</c:v>
                </c:pt>
                <c:pt idx="16">
                  <c:v>-1.6645639999999999</c:v>
                </c:pt>
                <c:pt idx="17">
                  <c:v>-1.7622869999999999</c:v>
                </c:pt>
                <c:pt idx="18">
                  <c:v>-1.859977</c:v>
                </c:pt>
                <c:pt idx="19">
                  <c:v>-1.9576309999999999</c:v>
                </c:pt>
                <c:pt idx="20">
                  <c:v>-2.0552469999999978</c:v>
                </c:pt>
                <c:pt idx="21">
                  <c:v>-2.1528249999999987</c:v>
                </c:pt>
                <c:pt idx="22">
                  <c:v>-2.2503609999999998</c:v>
                </c:pt>
                <c:pt idx="23">
                  <c:v>-2.3478549999999987</c:v>
                </c:pt>
                <c:pt idx="24">
                  <c:v>-2.4453040000000001</c:v>
                </c:pt>
                <c:pt idx="25">
                  <c:v>-2.5427059999999981</c:v>
                </c:pt>
                <c:pt idx="26">
                  <c:v>-2.6400589999999982</c:v>
                </c:pt>
                <c:pt idx="27">
                  <c:v>-2.7373620000000001</c:v>
                </c:pt>
                <c:pt idx="28">
                  <c:v>-2.8346129999999978</c:v>
                </c:pt>
                <c:pt idx="29">
                  <c:v>-2.9318099999999978</c:v>
                </c:pt>
                <c:pt idx="30">
                  <c:v>-3.02895</c:v>
                </c:pt>
                <c:pt idx="31">
                  <c:v>-3.1260330000000001</c:v>
                </c:pt>
                <c:pt idx="32">
                  <c:v>-3.2230560000000001</c:v>
                </c:pt>
                <c:pt idx="33">
                  <c:v>-3.320017</c:v>
                </c:pt>
                <c:pt idx="34">
                  <c:v>-3.4169149999999981</c:v>
                </c:pt>
                <c:pt idx="35">
                  <c:v>-3.513747</c:v>
                </c:pt>
                <c:pt idx="36">
                  <c:v>-3.6105119999999999</c:v>
                </c:pt>
                <c:pt idx="37">
                  <c:v>-3.7072090000000002</c:v>
                </c:pt>
                <c:pt idx="38">
                  <c:v>-3.8038340000000002</c:v>
                </c:pt>
                <c:pt idx="39">
                  <c:v>-3.900388</c:v>
                </c:pt>
                <c:pt idx="40">
                  <c:v>-3.9968659999999963</c:v>
                </c:pt>
                <c:pt idx="41">
                  <c:v>-4.0932690000000038</c:v>
                </c:pt>
                <c:pt idx="42">
                  <c:v>-4.1895930000000003</c:v>
                </c:pt>
                <c:pt idx="43">
                  <c:v>-4.285838</c:v>
                </c:pt>
                <c:pt idx="44">
                  <c:v>-4.3820009999999963</c:v>
                </c:pt>
                <c:pt idx="45">
                  <c:v>-4.4780810000000004</c:v>
                </c:pt>
                <c:pt idx="46">
                  <c:v>-4.5740759999999963</c:v>
                </c:pt>
                <c:pt idx="47">
                  <c:v>-4.6699829999999958</c:v>
                </c:pt>
                <c:pt idx="48">
                  <c:v>-4.7658019999999963</c:v>
                </c:pt>
                <c:pt idx="49">
                  <c:v>-4.8615309999999958</c:v>
                </c:pt>
                <c:pt idx="50">
                  <c:v>-4.9571680000000002</c:v>
                </c:pt>
                <c:pt idx="51">
                  <c:v>-5.0527099999999985</c:v>
                </c:pt>
                <c:pt idx="52">
                  <c:v>-5.1481569999999959</c:v>
                </c:pt>
                <c:pt idx="53">
                  <c:v>-5.2435070000000001</c:v>
                </c:pt>
                <c:pt idx="54">
                  <c:v>-5.3387580000000003</c:v>
                </c:pt>
                <c:pt idx="55">
                  <c:v>-5.4339079999999997</c:v>
                </c:pt>
                <c:pt idx="56">
                  <c:v>-5.5289549999999936</c:v>
                </c:pt>
                <c:pt idx="57">
                  <c:v>-5.6238979999999961</c:v>
                </c:pt>
                <c:pt idx="58">
                  <c:v>-5.7187349999999961</c:v>
                </c:pt>
                <c:pt idx="59">
                  <c:v>-5.8134649999999963</c:v>
                </c:pt>
                <c:pt idx="60">
                  <c:v>-5.9080849999999963</c:v>
                </c:pt>
                <c:pt idx="61">
                  <c:v>-6.0025939999999975</c:v>
                </c:pt>
                <c:pt idx="62">
                  <c:v>-6.0969920000000002</c:v>
                </c:pt>
                <c:pt idx="63">
                  <c:v>-6.1912739999999999</c:v>
                </c:pt>
                <c:pt idx="64">
                  <c:v>-6.2854409999999996</c:v>
                </c:pt>
                <c:pt idx="65">
                  <c:v>-6.3794899999999997</c:v>
                </c:pt>
                <c:pt idx="66">
                  <c:v>-6.4734210000000036</c:v>
                </c:pt>
                <c:pt idx="67">
                  <c:v>-6.5672299999999995</c:v>
                </c:pt>
                <c:pt idx="68">
                  <c:v>-6.6609169999999933</c:v>
                </c:pt>
                <c:pt idx="69">
                  <c:v>-6.7544799999999965</c:v>
                </c:pt>
                <c:pt idx="70">
                  <c:v>-6.8479179999999937</c:v>
                </c:pt>
                <c:pt idx="71">
                  <c:v>-6.9412290000000061</c:v>
                </c:pt>
                <c:pt idx="72">
                  <c:v>-7.0344109999999969</c:v>
                </c:pt>
                <c:pt idx="73">
                  <c:v>-7.1274629999999961</c:v>
                </c:pt>
                <c:pt idx="74">
                  <c:v>-7.220383</c:v>
                </c:pt>
                <c:pt idx="75">
                  <c:v>-7.3131690000000003</c:v>
                </c:pt>
                <c:pt idx="76">
                  <c:v>-7.4058210000000004</c:v>
                </c:pt>
                <c:pt idx="77">
                  <c:v>-7.4983370000000003</c:v>
                </c:pt>
                <c:pt idx="78">
                  <c:v>-7.5907139999999975</c:v>
                </c:pt>
                <c:pt idx="79">
                  <c:v>-7.6829519999999958</c:v>
                </c:pt>
                <c:pt idx="80">
                  <c:v>-7.7750500000000002</c:v>
                </c:pt>
                <c:pt idx="81">
                  <c:v>-7.8670039999999961</c:v>
                </c:pt>
                <c:pt idx="82">
                  <c:v>-7.9588159999999961</c:v>
                </c:pt>
                <c:pt idx="83">
                  <c:v>-8.0504810000000067</c:v>
                </c:pt>
                <c:pt idx="84">
                  <c:v>-8.1419999999999995</c:v>
                </c:pt>
                <c:pt idx="85">
                  <c:v>-8.2333709999999929</c:v>
                </c:pt>
                <c:pt idx="86">
                  <c:v>-8.3245920000000027</c:v>
                </c:pt>
                <c:pt idx="87">
                  <c:v>-8.4156620000000046</c:v>
                </c:pt>
                <c:pt idx="88">
                  <c:v>-8.5065790000000003</c:v>
                </c:pt>
                <c:pt idx="89">
                  <c:v>-8.5973430000000004</c:v>
                </c:pt>
                <c:pt idx="90">
                  <c:v>-8.6879519999999992</c:v>
                </c:pt>
                <c:pt idx="91">
                  <c:v>-8.7784040000000001</c:v>
                </c:pt>
                <c:pt idx="92">
                  <c:v>-8.8686980000000002</c:v>
                </c:pt>
                <c:pt idx="93">
                  <c:v>-8.9588330000000003</c:v>
                </c:pt>
                <c:pt idx="94">
                  <c:v>-9.048807</c:v>
                </c:pt>
                <c:pt idx="95">
                  <c:v>-9.1386189999999985</c:v>
                </c:pt>
                <c:pt idx="96">
                  <c:v>-9.2282679999999999</c:v>
                </c:pt>
                <c:pt idx="97">
                  <c:v>-9.3177520000000005</c:v>
                </c:pt>
                <c:pt idx="98">
                  <c:v>-9.4070700000000009</c:v>
                </c:pt>
                <c:pt idx="99">
                  <c:v>-9.4962210000000002</c:v>
                </c:pt>
                <c:pt idx="100">
                  <c:v>-9.5852030000000035</c:v>
                </c:pt>
                <c:pt idx="101">
                  <c:v>-9.6740160000000017</c:v>
                </c:pt>
                <c:pt idx="102">
                  <c:v>-9.7626570000000008</c:v>
                </c:pt>
                <c:pt idx="103">
                  <c:v>-9.851127</c:v>
                </c:pt>
                <c:pt idx="104">
                  <c:v>-9.9394230000000015</c:v>
                </c:pt>
                <c:pt idx="105">
                  <c:v>-10.027543</c:v>
                </c:pt>
                <c:pt idx="106">
                  <c:v>-10.115488000000004</c:v>
                </c:pt>
                <c:pt idx="107">
                  <c:v>-10.203256</c:v>
                </c:pt>
                <c:pt idx="108">
                  <c:v>-10.290845000000001</c:v>
                </c:pt>
                <c:pt idx="109">
                  <c:v>-10.378255000000001</c:v>
                </c:pt>
                <c:pt idx="110">
                  <c:v>-10.465484000000016</c:v>
                </c:pt>
                <c:pt idx="111">
                  <c:v>-10.552531000000007</c:v>
                </c:pt>
                <c:pt idx="112">
                  <c:v>-10.639396</c:v>
                </c:pt>
                <c:pt idx="113">
                  <c:v>-10.726076000000001</c:v>
                </c:pt>
                <c:pt idx="114">
                  <c:v>-10.812572000000007</c:v>
                </c:pt>
                <c:pt idx="115">
                  <c:v>-10.89888</c:v>
                </c:pt>
                <c:pt idx="116">
                  <c:v>-10.985002000000007</c:v>
                </c:pt>
                <c:pt idx="117">
                  <c:v>-11.070934000000006</c:v>
                </c:pt>
                <c:pt idx="118">
                  <c:v>-11.156678000000001</c:v>
                </c:pt>
                <c:pt idx="119">
                  <c:v>-11.242231</c:v>
                </c:pt>
                <c:pt idx="120">
                  <c:v>-11.327593</c:v>
                </c:pt>
                <c:pt idx="121">
                  <c:v>-11.412762000000004</c:v>
                </c:pt>
                <c:pt idx="122">
                  <c:v>-11.497737000000004</c:v>
                </c:pt>
                <c:pt idx="123">
                  <c:v>-11.582517000000006</c:v>
                </c:pt>
                <c:pt idx="124">
                  <c:v>-11.667101000000001</c:v>
                </c:pt>
                <c:pt idx="125">
                  <c:v>-11.751489000000007</c:v>
                </c:pt>
                <c:pt idx="126">
                  <c:v>-11.835679000000004</c:v>
                </c:pt>
                <c:pt idx="127">
                  <c:v>-11.919671000000001</c:v>
                </c:pt>
                <c:pt idx="128">
                  <c:v>-12.003463</c:v>
                </c:pt>
                <c:pt idx="129">
                  <c:v>-12.087054</c:v>
                </c:pt>
                <c:pt idx="130">
                  <c:v>-12.170444000000007</c:v>
                </c:pt>
                <c:pt idx="131">
                  <c:v>-12.253633000000002</c:v>
                </c:pt>
                <c:pt idx="132">
                  <c:v>-12.336617</c:v>
                </c:pt>
                <c:pt idx="133">
                  <c:v>-12.419398000000001</c:v>
                </c:pt>
                <c:pt idx="134">
                  <c:v>-12.501974000000001</c:v>
                </c:pt>
                <c:pt idx="135">
                  <c:v>-12.584344</c:v>
                </c:pt>
                <c:pt idx="136">
                  <c:v>-12.666508</c:v>
                </c:pt>
                <c:pt idx="137">
                  <c:v>-12.748463999999998</c:v>
                </c:pt>
                <c:pt idx="138">
                  <c:v>-12.830212</c:v>
                </c:pt>
                <c:pt idx="139">
                  <c:v>-12.91175</c:v>
                </c:pt>
                <c:pt idx="140">
                  <c:v>-12.993078000000001</c:v>
                </c:pt>
                <c:pt idx="141">
                  <c:v>-13.074196000000002</c:v>
                </c:pt>
                <c:pt idx="142">
                  <c:v>-13.155103</c:v>
                </c:pt>
                <c:pt idx="143">
                  <c:v>-13.235797</c:v>
                </c:pt>
                <c:pt idx="144">
                  <c:v>-13.316278000000001</c:v>
                </c:pt>
                <c:pt idx="145">
                  <c:v>-13.396546000000011</c:v>
                </c:pt>
                <c:pt idx="146">
                  <c:v>-13.476600000000008</c:v>
                </c:pt>
                <c:pt idx="147">
                  <c:v>-13.556437000000011</c:v>
                </c:pt>
                <c:pt idx="148">
                  <c:v>-13.636060000000001</c:v>
                </c:pt>
                <c:pt idx="149">
                  <c:v>-13.715466000000006</c:v>
                </c:pt>
                <c:pt idx="150">
                  <c:v>-13.794654</c:v>
                </c:pt>
                <c:pt idx="151">
                  <c:v>-13.873625000000002</c:v>
                </c:pt>
                <c:pt idx="152">
                  <c:v>-13.952377</c:v>
                </c:pt>
                <c:pt idx="153">
                  <c:v>-14.03091</c:v>
                </c:pt>
                <c:pt idx="154">
                  <c:v>-14.109223999999999</c:v>
                </c:pt>
                <c:pt idx="155">
                  <c:v>-14.187317</c:v>
                </c:pt>
                <c:pt idx="156">
                  <c:v>-14.265189000000007</c:v>
                </c:pt>
                <c:pt idx="157">
                  <c:v>-14.342839000000007</c:v>
                </c:pt>
                <c:pt idx="158">
                  <c:v>-14.420267000000001</c:v>
                </c:pt>
                <c:pt idx="159">
                  <c:v>-14.497473000000001</c:v>
                </c:pt>
                <c:pt idx="160">
                  <c:v>-14.574455</c:v>
                </c:pt>
                <c:pt idx="161">
                  <c:v>-14.651214</c:v>
                </c:pt>
                <c:pt idx="162">
                  <c:v>-14.727748</c:v>
                </c:pt>
                <c:pt idx="163">
                  <c:v>-14.804057</c:v>
                </c:pt>
                <c:pt idx="164">
                  <c:v>-14.880141</c:v>
                </c:pt>
                <c:pt idx="165">
                  <c:v>-14.955999000000007</c:v>
                </c:pt>
                <c:pt idx="166">
                  <c:v>-15.031631000000001</c:v>
                </c:pt>
                <c:pt idx="167">
                  <c:v>-15.107037</c:v>
                </c:pt>
                <c:pt idx="168">
                  <c:v>-15.182215000000001</c:v>
                </c:pt>
                <c:pt idx="169">
                  <c:v>-15.257165000000001</c:v>
                </c:pt>
                <c:pt idx="170">
                  <c:v>-15.331887</c:v>
                </c:pt>
                <c:pt idx="171">
                  <c:v>-15.406381</c:v>
                </c:pt>
                <c:pt idx="172">
                  <c:v>-15.480645000000004</c:v>
                </c:pt>
                <c:pt idx="173">
                  <c:v>-15.554680000000007</c:v>
                </c:pt>
                <c:pt idx="174">
                  <c:v>-15.628485</c:v>
                </c:pt>
                <c:pt idx="175">
                  <c:v>-15.702060000000001</c:v>
                </c:pt>
                <c:pt idx="176">
                  <c:v>-15.775404000000007</c:v>
                </c:pt>
                <c:pt idx="177">
                  <c:v>-15.848517000000001</c:v>
                </c:pt>
                <c:pt idx="178">
                  <c:v>-15.9214</c:v>
                </c:pt>
                <c:pt idx="179">
                  <c:v>-15.994051000000001</c:v>
                </c:pt>
                <c:pt idx="180">
                  <c:v>-16.066468999999987</c:v>
                </c:pt>
                <c:pt idx="181">
                  <c:v>-16.138656999999988</c:v>
                </c:pt>
                <c:pt idx="182">
                  <c:v>-16.210611</c:v>
                </c:pt>
                <c:pt idx="183">
                  <c:v>-16.282332999999969</c:v>
                </c:pt>
                <c:pt idx="184">
                  <c:v>-16.353822999999988</c:v>
                </c:pt>
                <c:pt idx="185">
                  <c:v>-16.425077000000002</c:v>
                </c:pt>
                <c:pt idx="186">
                  <c:v>-16.496098999999987</c:v>
                </c:pt>
                <c:pt idx="187">
                  <c:v>-16.566887000000001</c:v>
                </c:pt>
                <c:pt idx="188">
                  <c:v>-16.637442</c:v>
                </c:pt>
                <c:pt idx="189">
                  <c:v>-16.707761999999999</c:v>
                </c:pt>
                <c:pt idx="190">
                  <c:v>-16.777847000000001</c:v>
                </c:pt>
                <c:pt idx="191">
                  <c:v>-16.847698000000001</c:v>
                </c:pt>
                <c:pt idx="192">
                  <c:v>-16.917314999999999</c:v>
                </c:pt>
                <c:pt idx="193">
                  <c:v>-16.986693999999982</c:v>
                </c:pt>
                <c:pt idx="194">
                  <c:v>-17.05584</c:v>
                </c:pt>
                <c:pt idx="195">
                  <c:v>-17.124749999999981</c:v>
                </c:pt>
                <c:pt idx="196">
                  <c:v>-17.193424</c:v>
                </c:pt>
                <c:pt idx="197">
                  <c:v>-17.261863999999999</c:v>
                </c:pt>
                <c:pt idx="198">
                  <c:v>-17.330067000000014</c:v>
                </c:pt>
                <c:pt idx="199">
                  <c:v>-17.398033000000002</c:v>
                </c:pt>
                <c:pt idx="200">
                  <c:v>-17.465762999999971</c:v>
                </c:pt>
                <c:pt idx="201">
                  <c:v>-17.533258000000014</c:v>
                </c:pt>
                <c:pt idx="202">
                  <c:v>-17.600517</c:v>
                </c:pt>
                <c:pt idx="203">
                  <c:v>-17.667539999999981</c:v>
                </c:pt>
                <c:pt idx="204">
                  <c:v>-17.734324999999988</c:v>
                </c:pt>
                <c:pt idx="205">
                  <c:v>-17.800875000000019</c:v>
                </c:pt>
                <c:pt idx="206">
                  <c:v>-17.867187999999999</c:v>
                </c:pt>
                <c:pt idx="207">
                  <c:v>-17.933264000000001</c:v>
                </c:pt>
                <c:pt idx="208">
                  <c:v>-17.999103999999985</c:v>
                </c:pt>
                <c:pt idx="209">
                  <c:v>-18.064706999999981</c:v>
                </c:pt>
                <c:pt idx="210">
                  <c:v>-18.130074000000015</c:v>
                </c:pt>
                <c:pt idx="211">
                  <c:v>-18.195204</c:v>
                </c:pt>
                <c:pt idx="212">
                  <c:v>-18.260097999999989</c:v>
                </c:pt>
                <c:pt idx="213">
                  <c:v>-18.324755000000014</c:v>
                </c:pt>
                <c:pt idx="214">
                  <c:v>-18.389175000000005</c:v>
                </c:pt>
                <c:pt idx="215">
                  <c:v>-18.45336</c:v>
                </c:pt>
                <c:pt idx="216">
                  <c:v>-18.517306999999999</c:v>
                </c:pt>
                <c:pt idx="217">
                  <c:v>-18.581018</c:v>
                </c:pt>
                <c:pt idx="218">
                  <c:v>-18.644493000000001</c:v>
                </c:pt>
                <c:pt idx="219">
                  <c:v>-18.707730999999981</c:v>
                </c:pt>
                <c:pt idx="220">
                  <c:v>-18.770732999999982</c:v>
                </c:pt>
                <c:pt idx="221">
                  <c:v>-18.833497999999999</c:v>
                </c:pt>
                <c:pt idx="222">
                  <c:v>-18.896028999999999</c:v>
                </c:pt>
                <c:pt idx="223">
                  <c:v>-18.958322999999982</c:v>
                </c:pt>
                <c:pt idx="224">
                  <c:v>-19.020379999999989</c:v>
                </c:pt>
                <c:pt idx="225">
                  <c:v>-19.082202999999982</c:v>
                </c:pt>
                <c:pt idx="226">
                  <c:v>-19.143789000000002</c:v>
                </c:pt>
                <c:pt idx="227">
                  <c:v>-19.20514099999998</c:v>
                </c:pt>
                <c:pt idx="228">
                  <c:v>-19.266258000000001</c:v>
                </c:pt>
                <c:pt idx="229">
                  <c:v>-19.327138999999999</c:v>
                </c:pt>
                <c:pt idx="230">
                  <c:v>-19.387785000000001</c:v>
                </c:pt>
                <c:pt idx="231">
                  <c:v>-19.448195999999989</c:v>
                </c:pt>
                <c:pt idx="232">
                  <c:v>-19.508372999999981</c:v>
                </c:pt>
                <c:pt idx="233">
                  <c:v>-19.568315999999989</c:v>
                </c:pt>
                <c:pt idx="234">
                  <c:v>-19.628022999999981</c:v>
                </c:pt>
                <c:pt idx="235">
                  <c:v>-19.687498000000001</c:v>
                </c:pt>
                <c:pt idx="236">
                  <c:v>-19.746737999999979</c:v>
                </c:pt>
                <c:pt idx="237">
                  <c:v>-19.805743999999979</c:v>
                </c:pt>
                <c:pt idx="238">
                  <c:v>-19.864516999999989</c:v>
                </c:pt>
                <c:pt idx="239">
                  <c:v>-19.923058000000001</c:v>
                </c:pt>
                <c:pt idx="240">
                  <c:v>-19.981365</c:v>
                </c:pt>
                <c:pt idx="241">
                  <c:v>-20.039439999999981</c:v>
                </c:pt>
                <c:pt idx="242">
                  <c:v>-20.097282</c:v>
                </c:pt>
                <c:pt idx="243">
                  <c:v>-20.154892000000014</c:v>
                </c:pt>
                <c:pt idx="244">
                  <c:v>-20.212271000000001</c:v>
                </c:pt>
                <c:pt idx="245">
                  <c:v>-20.269416999999979</c:v>
                </c:pt>
                <c:pt idx="246">
                  <c:v>-20.326331999999987</c:v>
                </c:pt>
                <c:pt idx="247">
                  <c:v>-20.383016999999981</c:v>
                </c:pt>
                <c:pt idx="248">
                  <c:v>-20.43947</c:v>
                </c:pt>
                <c:pt idx="249">
                  <c:v>-20.495692999999971</c:v>
                </c:pt>
                <c:pt idx="250">
                  <c:v>-20.551684999999999</c:v>
                </c:pt>
                <c:pt idx="251">
                  <c:v>-20.607448999999999</c:v>
                </c:pt>
                <c:pt idx="252">
                  <c:v>-20.662980999999988</c:v>
                </c:pt>
                <c:pt idx="253">
                  <c:v>-20.718285000000005</c:v>
                </c:pt>
                <c:pt idx="254">
                  <c:v>-20.773358999999999</c:v>
                </c:pt>
                <c:pt idx="255">
                  <c:v>-20.828205000000001</c:v>
                </c:pt>
                <c:pt idx="256">
                  <c:v>-20.882823999999989</c:v>
                </c:pt>
                <c:pt idx="257">
                  <c:v>-20.937214000000001</c:v>
                </c:pt>
                <c:pt idx="258">
                  <c:v>-20.991377</c:v>
                </c:pt>
                <c:pt idx="259">
                  <c:v>-21.045312999999979</c:v>
                </c:pt>
                <c:pt idx="260">
                  <c:v>-21.099021999999987</c:v>
                </c:pt>
                <c:pt idx="261">
                  <c:v>-21.152505999999999</c:v>
                </c:pt>
                <c:pt idx="262">
                  <c:v>-21.20576299999998</c:v>
                </c:pt>
                <c:pt idx="263">
                  <c:v>-21.258794999999989</c:v>
                </c:pt>
                <c:pt idx="264">
                  <c:v>-21.311602000000001</c:v>
                </c:pt>
                <c:pt idx="265">
                  <c:v>-21.364183000000001</c:v>
                </c:pt>
                <c:pt idx="266">
                  <c:v>-21.41653999999998</c:v>
                </c:pt>
                <c:pt idx="267">
                  <c:v>-21.468673999999982</c:v>
                </c:pt>
                <c:pt idx="268">
                  <c:v>-21.520583999999989</c:v>
                </c:pt>
                <c:pt idx="269">
                  <c:v>-21.572271000000001</c:v>
                </c:pt>
                <c:pt idx="270">
                  <c:v>-21.623735</c:v>
                </c:pt>
                <c:pt idx="271">
                  <c:v>-21.674976000000019</c:v>
                </c:pt>
                <c:pt idx="272">
                  <c:v>-21.725995999999999</c:v>
                </c:pt>
                <c:pt idx="273">
                  <c:v>-21.776793999999981</c:v>
                </c:pt>
                <c:pt idx="274">
                  <c:v>-21.827372</c:v>
                </c:pt>
                <c:pt idx="275">
                  <c:v>-21.877728000000001</c:v>
                </c:pt>
                <c:pt idx="276">
                  <c:v>-21.927864000000014</c:v>
                </c:pt>
                <c:pt idx="277">
                  <c:v>-21.977781</c:v>
                </c:pt>
                <c:pt idx="278">
                  <c:v>-22.027479</c:v>
                </c:pt>
                <c:pt idx="279">
                  <c:v>-22.076958000000019</c:v>
                </c:pt>
                <c:pt idx="280">
                  <c:v>-22.126218999999999</c:v>
                </c:pt>
                <c:pt idx="281">
                  <c:v>-22.175262</c:v>
                </c:pt>
                <c:pt idx="282">
                  <c:v>-22.224088999999999</c:v>
                </c:pt>
                <c:pt idx="283">
                  <c:v>-22.27269699999998</c:v>
                </c:pt>
                <c:pt idx="284">
                  <c:v>-22.321090999999999</c:v>
                </c:pt>
                <c:pt idx="285">
                  <c:v>-22.369268000000005</c:v>
                </c:pt>
                <c:pt idx="286">
                  <c:v>-22.417231000000001</c:v>
                </c:pt>
                <c:pt idx="287">
                  <c:v>-22.464977000000001</c:v>
                </c:pt>
                <c:pt idx="288">
                  <c:v>-22.512509999999981</c:v>
                </c:pt>
                <c:pt idx="289">
                  <c:v>-22.559830000000005</c:v>
                </c:pt>
                <c:pt idx="290">
                  <c:v>-22.606936000000001</c:v>
                </c:pt>
                <c:pt idx="291">
                  <c:v>-22.653828000000015</c:v>
                </c:pt>
                <c:pt idx="292">
                  <c:v>-22.700507999999989</c:v>
                </c:pt>
                <c:pt idx="293">
                  <c:v>-22.746977000000001</c:v>
                </c:pt>
                <c:pt idx="294">
                  <c:v>-22.793234000000002</c:v>
                </c:pt>
                <c:pt idx="295">
                  <c:v>-22.839281000000014</c:v>
                </c:pt>
                <c:pt idx="296">
                  <c:v>-22.885117999999981</c:v>
                </c:pt>
                <c:pt idx="297">
                  <c:v>-22.930745999999989</c:v>
                </c:pt>
                <c:pt idx="298">
                  <c:v>-22.976164000000001</c:v>
                </c:pt>
                <c:pt idx="299">
                  <c:v>-23.021374000000005</c:v>
                </c:pt>
                <c:pt idx="300">
                  <c:v>-23.066376000000002</c:v>
                </c:pt>
                <c:pt idx="301">
                  <c:v>-23.111170000000019</c:v>
                </c:pt>
                <c:pt idx="302">
                  <c:v>-23.155757999999999</c:v>
                </c:pt>
                <c:pt idx="303">
                  <c:v>-23.200137999999981</c:v>
                </c:pt>
                <c:pt idx="304">
                  <c:v>-23.244313999999989</c:v>
                </c:pt>
                <c:pt idx="305">
                  <c:v>-23.28828399999998</c:v>
                </c:pt>
                <c:pt idx="306">
                  <c:v>-23.332049999999981</c:v>
                </c:pt>
                <c:pt idx="307">
                  <c:v>-23.375611999999986</c:v>
                </c:pt>
                <c:pt idx="308">
                  <c:v>-23.418970000000005</c:v>
                </c:pt>
                <c:pt idx="309">
                  <c:v>-23.46212599999998</c:v>
                </c:pt>
                <c:pt idx="310">
                  <c:v>-23.505078999999999</c:v>
                </c:pt>
                <c:pt idx="311">
                  <c:v>-23.547830999999999</c:v>
                </c:pt>
                <c:pt idx="312">
                  <c:v>-23.59038</c:v>
                </c:pt>
                <c:pt idx="313">
                  <c:v>-23.632728999999987</c:v>
                </c:pt>
                <c:pt idx="314">
                  <c:v>-23.674877000000023</c:v>
                </c:pt>
                <c:pt idx="315">
                  <c:v>-23.716826999999999</c:v>
                </c:pt>
                <c:pt idx="316">
                  <c:v>-23.758578999999987</c:v>
                </c:pt>
                <c:pt idx="317">
                  <c:v>-23.800132999999981</c:v>
                </c:pt>
                <c:pt idx="318">
                  <c:v>-23.841487999999988</c:v>
                </c:pt>
                <c:pt idx="319">
                  <c:v>-23.88264699999997</c:v>
                </c:pt>
                <c:pt idx="320">
                  <c:v>-23.923608999999981</c:v>
                </c:pt>
                <c:pt idx="321">
                  <c:v>-23.964375</c:v>
                </c:pt>
                <c:pt idx="322">
                  <c:v>-24.004946</c:v>
                </c:pt>
                <c:pt idx="323">
                  <c:v>-24.045321999999981</c:v>
                </c:pt>
                <c:pt idx="324">
                  <c:v>-24.08550499999998</c:v>
                </c:pt>
                <c:pt idx="325">
                  <c:v>-24.125494</c:v>
                </c:pt>
                <c:pt idx="326">
                  <c:v>-24.165291</c:v>
                </c:pt>
                <c:pt idx="327">
                  <c:v>-24.204895000000015</c:v>
                </c:pt>
                <c:pt idx="328">
                  <c:v>-24.244306999999989</c:v>
                </c:pt>
                <c:pt idx="329">
                  <c:v>-24.283526999999971</c:v>
                </c:pt>
                <c:pt idx="330">
                  <c:v>-24.322558999999988</c:v>
                </c:pt>
                <c:pt idx="331">
                  <c:v>-24.361401000000001</c:v>
                </c:pt>
                <c:pt idx="332">
                  <c:v>-24.400053</c:v>
                </c:pt>
                <c:pt idx="333">
                  <c:v>-24.43851699999998</c:v>
                </c:pt>
                <c:pt idx="334">
                  <c:v>-24.476792999999979</c:v>
                </c:pt>
                <c:pt idx="335">
                  <c:v>-24.514881000000024</c:v>
                </c:pt>
                <c:pt idx="336">
                  <c:v>-24.552783999999985</c:v>
                </c:pt>
                <c:pt idx="337">
                  <c:v>-24.590499999999981</c:v>
                </c:pt>
                <c:pt idx="338">
                  <c:v>-24.628031</c:v>
                </c:pt>
                <c:pt idx="339">
                  <c:v>-24.665376999999989</c:v>
                </c:pt>
                <c:pt idx="340">
                  <c:v>-24.70253899999998</c:v>
                </c:pt>
                <c:pt idx="341">
                  <c:v>-24.739516999999989</c:v>
                </c:pt>
                <c:pt idx="342">
                  <c:v>-24.776313999999989</c:v>
                </c:pt>
                <c:pt idx="343">
                  <c:v>-24.812926999999988</c:v>
                </c:pt>
                <c:pt idx="344">
                  <c:v>-24.849360000000001</c:v>
                </c:pt>
                <c:pt idx="345">
                  <c:v>-24.885610999999979</c:v>
                </c:pt>
                <c:pt idx="346">
                  <c:v>-24.921679999999981</c:v>
                </c:pt>
                <c:pt idx="347">
                  <c:v>-24.957571000000005</c:v>
                </c:pt>
                <c:pt idx="348">
                  <c:v>-24.993281999999986</c:v>
                </c:pt>
                <c:pt idx="349">
                  <c:v>-25.028815999999999</c:v>
                </c:pt>
                <c:pt idx="350">
                  <c:v>-25.064173</c:v>
                </c:pt>
                <c:pt idx="351">
                  <c:v>-25.099352</c:v>
                </c:pt>
                <c:pt idx="352">
                  <c:v>-25.134353999999998</c:v>
                </c:pt>
                <c:pt idx="353">
                  <c:v>-25.169180000000001</c:v>
                </c:pt>
                <c:pt idx="354">
                  <c:v>-25.203831000000001</c:v>
                </c:pt>
                <c:pt idx="355">
                  <c:v>-25.238308</c:v>
                </c:pt>
                <c:pt idx="356">
                  <c:v>-25.272611999999981</c:v>
                </c:pt>
                <c:pt idx="357">
                  <c:v>-25.306741999999989</c:v>
                </c:pt>
                <c:pt idx="358">
                  <c:v>-25.340698</c:v>
                </c:pt>
                <c:pt idx="359">
                  <c:v>-25.374483000000001</c:v>
                </c:pt>
                <c:pt idx="360">
                  <c:v>-25.408095999999986</c:v>
                </c:pt>
                <c:pt idx="361">
                  <c:v>-25.441539999999982</c:v>
                </c:pt>
                <c:pt idx="362">
                  <c:v>-25.474813000000001</c:v>
                </c:pt>
                <c:pt idx="363">
                  <c:v>-25.507916999999999</c:v>
                </c:pt>
                <c:pt idx="364">
                  <c:v>-25.540852000000001</c:v>
                </c:pt>
                <c:pt idx="365">
                  <c:v>-25.573618</c:v>
                </c:pt>
                <c:pt idx="366">
                  <c:v>-25.606216</c:v>
                </c:pt>
                <c:pt idx="367">
                  <c:v>-25.638648999999987</c:v>
                </c:pt>
                <c:pt idx="368">
                  <c:v>-25.670915999999998</c:v>
                </c:pt>
                <c:pt idx="369">
                  <c:v>-25.703016000000002</c:v>
                </c:pt>
                <c:pt idx="370">
                  <c:v>-25.734951000000024</c:v>
                </c:pt>
                <c:pt idx="371">
                  <c:v>-25.76672199999998</c:v>
                </c:pt>
                <c:pt idx="372">
                  <c:v>-25.79832799999998</c:v>
                </c:pt>
                <c:pt idx="373">
                  <c:v>-25.829772999999989</c:v>
                </c:pt>
                <c:pt idx="374">
                  <c:v>-25.861055000000015</c:v>
                </c:pt>
                <c:pt idx="375">
                  <c:v>-25.892175999999999</c:v>
                </c:pt>
                <c:pt idx="376">
                  <c:v>-25.923135999999989</c:v>
                </c:pt>
                <c:pt idx="377">
                  <c:v>-25.953935999999999</c:v>
                </c:pt>
                <c:pt idx="378">
                  <c:v>-25.984575</c:v>
                </c:pt>
                <c:pt idx="379">
                  <c:v>-26.015055000000014</c:v>
                </c:pt>
                <c:pt idx="380">
                  <c:v>-26.045375999999987</c:v>
                </c:pt>
                <c:pt idx="381">
                  <c:v>-26.07554099999998</c:v>
                </c:pt>
                <c:pt idx="382">
                  <c:v>-26.10554699999998</c:v>
                </c:pt>
                <c:pt idx="383">
                  <c:v>-26.135397000000001</c:v>
                </c:pt>
                <c:pt idx="384">
                  <c:v>-26.165091</c:v>
                </c:pt>
                <c:pt idx="385">
                  <c:v>-26.19463</c:v>
                </c:pt>
                <c:pt idx="386">
                  <c:v>-26.224014</c:v>
                </c:pt>
                <c:pt idx="387">
                  <c:v>-26.253243999999981</c:v>
                </c:pt>
                <c:pt idx="388">
                  <c:v>-26.282321999999979</c:v>
                </c:pt>
                <c:pt idx="389">
                  <c:v>-26.311245000000014</c:v>
                </c:pt>
                <c:pt idx="390">
                  <c:v>-26.340017</c:v>
                </c:pt>
                <c:pt idx="391">
                  <c:v>-26.368636999999978</c:v>
                </c:pt>
                <c:pt idx="392">
                  <c:v>-26.397106000000001</c:v>
                </c:pt>
                <c:pt idx="393">
                  <c:v>-26.425424999999979</c:v>
                </c:pt>
                <c:pt idx="394">
                  <c:v>-26.453593999999981</c:v>
                </c:pt>
                <c:pt idx="395">
                  <c:v>-26.48161499999998</c:v>
                </c:pt>
                <c:pt idx="396">
                  <c:v>-26.509487</c:v>
                </c:pt>
                <c:pt idx="397">
                  <c:v>-26.537212</c:v>
                </c:pt>
                <c:pt idx="398">
                  <c:v>-26.564791</c:v>
                </c:pt>
                <c:pt idx="399">
                  <c:v>-26.592221999999989</c:v>
                </c:pt>
                <c:pt idx="400">
                  <c:v>-26.619506999999999</c:v>
                </c:pt>
                <c:pt idx="401">
                  <c:v>-26.646645999999986</c:v>
                </c:pt>
                <c:pt idx="402">
                  <c:v>-26.673641</c:v>
                </c:pt>
                <c:pt idx="403">
                  <c:v>-26.700493000000002</c:v>
                </c:pt>
                <c:pt idx="404">
                  <c:v>-26.727201000000001</c:v>
                </c:pt>
                <c:pt idx="405">
                  <c:v>-26.753767</c:v>
                </c:pt>
                <c:pt idx="406">
                  <c:v>-26.780190999999981</c:v>
                </c:pt>
                <c:pt idx="407">
                  <c:v>-26.806473</c:v>
                </c:pt>
                <c:pt idx="408">
                  <c:v>-26.832615000000001</c:v>
                </c:pt>
                <c:pt idx="409">
                  <c:v>-26.858615999999987</c:v>
                </c:pt>
                <c:pt idx="410">
                  <c:v>-26.884478000000001</c:v>
                </c:pt>
                <c:pt idx="411">
                  <c:v>-26.9102</c:v>
                </c:pt>
                <c:pt idx="412">
                  <c:v>-26.935782999999979</c:v>
                </c:pt>
                <c:pt idx="413">
                  <c:v>-26.961228999999989</c:v>
                </c:pt>
                <c:pt idx="414">
                  <c:v>-26.986537999999971</c:v>
                </c:pt>
                <c:pt idx="415">
                  <c:v>-27.011710999999988</c:v>
                </c:pt>
                <c:pt idx="416">
                  <c:v>-27.036746999999977</c:v>
                </c:pt>
                <c:pt idx="417">
                  <c:v>-27.061648999999989</c:v>
                </c:pt>
                <c:pt idx="418">
                  <c:v>-27.086415999999989</c:v>
                </c:pt>
                <c:pt idx="419">
                  <c:v>-27.111049999999999</c:v>
                </c:pt>
                <c:pt idx="420">
                  <c:v>-27.135549999999981</c:v>
                </c:pt>
                <c:pt idx="421">
                  <c:v>-27.159916000000013</c:v>
                </c:pt>
                <c:pt idx="422">
                  <c:v>-27.184151000000014</c:v>
                </c:pt>
                <c:pt idx="423">
                  <c:v>-27.208252000000002</c:v>
                </c:pt>
                <c:pt idx="424">
                  <c:v>-27.232223999999981</c:v>
                </c:pt>
                <c:pt idx="425">
                  <c:v>-27.256063000000001</c:v>
                </c:pt>
                <c:pt idx="426">
                  <c:v>-27.279774</c:v>
                </c:pt>
                <c:pt idx="427">
                  <c:v>-27.303353999999999</c:v>
                </c:pt>
                <c:pt idx="428">
                  <c:v>-27.326806999999999</c:v>
                </c:pt>
                <c:pt idx="429">
                  <c:v>-27.350131999999999</c:v>
                </c:pt>
                <c:pt idx="430">
                  <c:v>-27.373328999999988</c:v>
                </c:pt>
                <c:pt idx="431">
                  <c:v>-27.396398999999999</c:v>
                </c:pt>
                <c:pt idx="432">
                  <c:v>-27.419341999999986</c:v>
                </c:pt>
                <c:pt idx="433">
                  <c:v>-27.44215999999998</c:v>
                </c:pt>
                <c:pt idx="434">
                  <c:v>-27.464853000000005</c:v>
                </c:pt>
                <c:pt idx="435">
                  <c:v>-27.48742099999998</c:v>
                </c:pt>
                <c:pt idx="436">
                  <c:v>-27.509865000000019</c:v>
                </c:pt>
                <c:pt idx="437">
                  <c:v>-27.532184999999988</c:v>
                </c:pt>
                <c:pt idx="438">
                  <c:v>-27.554382</c:v>
                </c:pt>
                <c:pt idx="439">
                  <c:v>-27.576457999999999</c:v>
                </c:pt>
                <c:pt idx="440">
                  <c:v>-27.598411999999989</c:v>
                </c:pt>
                <c:pt idx="441">
                  <c:v>-27.620245000000001</c:v>
                </c:pt>
                <c:pt idx="442">
                  <c:v>-27.641956000000015</c:v>
                </c:pt>
                <c:pt idx="443">
                  <c:v>-27.663548999999989</c:v>
                </c:pt>
                <c:pt idx="444">
                  <c:v>-27.685021999999989</c:v>
                </c:pt>
                <c:pt idx="445">
                  <c:v>-27.706377</c:v>
                </c:pt>
                <c:pt idx="446">
                  <c:v>-27.727613000000002</c:v>
                </c:pt>
                <c:pt idx="447">
                  <c:v>-27.748731999999979</c:v>
                </c:pt>
                <c:pt idx="448">
                  <c:v>-27.76973199999998</c:v>
                </c:pt>
                <c:pt idx="449">
                  <c:v>-27.790614999999981</c:v>
                </c:pt>
                <c:pt idx="450">
                  <c:v>-27.811384000000015</c:v>
                </c:pt>
                <c:pt idx="451">
                  <c:v>-27.832037</c:v>
                </c:pt>
                <c:pt idx="452">
                  <c:v>-27.852575000000005</c:v>
                </c:pt>
                <c:pt idx="453">
                  <c:v>-27.872999</c:v>
                </c:pt>
                <c:pt idx="454">
                  <c:v>-27.893308999999999</c:v>
                </c:pt>
                <c:pt idx="455">
                  <c:v>-27.913506000000002</c:v>
                </c:pt>
                <c:pt idx="456">
                  <c:v>-27.933589999999981</c:v>
                </c:pt>
                <c:pt idx="457">
                  <c:v>-27.953562000000002</c:v>
                </c:pt>
                <c:pt idx="458">
                  <c:v>-27.973420999999977</c:v>
                </c:pt>
                <c:pt idx="459">
                  <c:v>-27.993169999999989</c:v>
                </c:pt>
                <c:pt idx="460">
                  <c:v>-28.012808000000014</c:v>
                </c:pt>
                <c:pt idx="461">
                  <c:v>-28.032335</c:v>
                </c:pt>
                <c:pt idx="462">
                  <c:v>-28.051753999999999</c:v>
                </c:pt>
                <c:pt idx="463">
                  <c:v>-28.071064000000014</c:v>
                </c:pt>
                <c:pt idx="464">
                  <c:v>-28.090264999999999</c:v>
                </c:pt>
                <c:pt idx="465">
                  <c:v>-28.109359999999999</c:v>
                </c:pt>
                <c:pt idx="466">
                  <c:v>-28.128344999999989</c:v>
                </c:pt>
                <c:pt idx="467">
                  <c:v>-28.147224000000001</c:v>
                </c:pt>
                <c:pt idx="468">
                  <c:v>-28.165997999999988</c:v>
                </c:pt>
                <c:pt idx="469">
                  <c:v>-28.184666</c:v>
                </c:pt>
                <c:pt idx="470">
                  <c:v>-28.203227999999989</c:v>
                </c:pt>
                <c:pt idx="471">
                  <c:v>-28.221685000000001</c:v>
                </c:pt>
                <c:pt idx="472">
                  <c:v>-28.240039999999979</c:v>
                </c:pt>
                <c:pt idx="473">
                  <c:v>-28.258288999999987</c:v>
                </c:pt>
                <c:pt idx="474">
                  <c:v>-28.276435999999986</c:v>
                </c:pt>
                <c:pt idx="475">
                  <c:v>-28.294478999999999</c:v>
                </c:pt>
                <c:pt idx="476">
                  <c:v>-28.312422000000002</c:v>
                </c:pt>
                <c:pt idx="477">
                  <c:v>-28.330262999999999</c:v>
                </c:pt>
                <c:pt idx="478">
                  <c:v>-28.348002999999981</c:v>
                </c:pt>
                <c:pt idx="479">
                  <c:v>-28.36564299999997</c:v>
                </c:pt>
                <c:pt idx="480">
                  <c:v>-28.383182999999981</c:v>
                </c:pt>
                <c:pt idx="481">
                  <c:v>-28.40062099999998</c:v>
                </c:pt>
                <c:pt idx="482">
                  <c:v>-28.417960999999998</c:v>
                </c:pt>
                <c:pt idx="483">
                  <c:v>-28.435203999999981</c:v>
                </c:pt>
                <c:pt idx="484">
                  <c:v>-28.452346999999978</c:v>
                </c:pt>
                <c:pt idx="485">
                  <c:v>-28.469392999999979</c:v>
                </c:pt>
                <c:pt idx="486">
                  <c:v>-28.486340999999971</c:v>
                </c:pt>
                <c:pt idx="487">
                  <c:v>-28.503195000000005</c:v>
                </c:pt>
                <c:pt idx="488">
                  <c:v>-28.519951000000024</c:v>
                </c:pt>
                <c:pt idx="489">
                  <c:v>-28.536612000000002</c:v>
                </c:pt>
                <c:pt idx="490">
                  <c:v>-28.553177000000005</c:v>
                </c:pt>
                <c:pt idx="491">
                  <c:v>-28.569648999999977</c:v>
                </c:pt>
                <c:pt idx="492">
                  <c:v>-28.58602699999998</c:v>
                </c:pt>
                <c:pt idx="493">
                  <c:v>-28.602309999999989</c:v>
                </c:pt>
                <c:pt idx="494">
                  <c:v>-28.618501999999999</c:v>
                </c:pt>
                <c:pt idx="495">
                  <c:v>-28.634599999999999</c:v>
                </c:pt>
                <c:pt idx="496">
                  <c:v>-28.650606</c:v>
                </c:pt>
                <c:pt idx="497">
                  <c:v>-28.666520999999989</c:v>
                </c:pt>
                <c:pt idx="498">
                  <c:v>-28.682343999999979</c:v>
                </c:pt>
                <c:pt idx="499">
                  <c:v>-28.698076</c:v>
                </c:pt>
                <c:pt idx="500">
                  <c:v>-28.713718</c:v>
                </c:pt>
                <c:pt idx="501">
                  <c:v>-28.729271000000001</c:v>
                </c:pt>
                <c:pt idx="502">
                  <c:v>-28.74473399999998</c:v>
                </c:pt>
                <c:pt idx="503">
                  <c:v>-28.76010699999998</c:v>
                </c:pt>
                <c:pt idx="504">
                  <c:v>-28.77539299999998</c:v>
                </c:pt>
                <c:pt idx="505">
                  <c:v>-28.790590000000002</c:v>
                </c:pt>
                <c:pt idx="506">
                  <c:v>-28.805700000000002</c:v>
                </c:pt>
                <c:pt idx="507">
                  <c:v>-28.82072299999998</c:v>
                </c:pt>
                <c:pt idx="508">
                  <c:v>-28.835659</c:v>
                </c:pt>
                <c:pt idx="509">
                  <c:v>-28.85051</c:v>
                </c:pt>
                <c:pt idx="510">
                  <c:v>-28.865273999999989</c:v>
                </c:pt>
                <c:pt idx="511">
                  <c:v>-28.879953000000015</c:v>
                </c:pt>
                <c:pt idx="512">
                  <c:v>-28.894548</c:v>
                </c:pt>
                <c:pt idx="513">
                  <c:v>-28.90906</c:v>
                </c:pt>
                <c:pt idx="514">
                  <c:v>-28.923487000000002</c:v>
                </c:pt>
                <c:pt idx="515">
                  <c:v>-28.937830000000005</c:v>
                </c:pt>
                <c:pt idx="516">
                  <c:v>-28.952088999999987</c:v>
                </c:pt>
                <c:pt idx="517">
                  <c:v>-28.966266999999977</c:v>
                </c:pt>
                <c:pt idx="518">
                  <c:v>-28.980361999999989</c:v>
                </c:pt>
                <c:pt idx="519">
                  <c:v>-28.994375000000005</c:v>
                </c:pt>
                <c:pt idx="520">
                  <c:v>-29.008308</c:v>
                </c:pt>
                <c:pt idx="521">
                  <c:v>-29.02216</c:v>
                </c:pt>
                <c:pt idx="522">
                  <c:v>-29.035931000000001</c:v>
                </c:pt>
                <c:pt idx="523">
                  <c:v>-29.049621999999989</c:v>
                </c:pt>
                <c:pt idx="524">
                  <c:v>-29.06323399999998</c:v>
                </c:pt>
                <c:pt idx="525">
                  <c:v>-29.076767</c:v>
                </c:pt>
                <c:pt idx="526">
                  <c:v>-29.090221</c:v>
                </c:pt>
                <c:pt idx="527">
                  <c:v>-29.103598000000005</c:v>
                </c:pt>
                <c:pt idx="528">
                  <c:v>-29.116896000000015</c:v>
                </c:pt>
                <c:pt idx="529">
                  <c:v>-29.130116000000001</c:v>
                </c:pt>
                <c:pt idx="530">
                  <c:v>-29.143259</c:v>
                </c:pt>
                <c:pt idx="531">
                  <c:v>-29.156326</c:v>
                </c:pt>
                <c:pt idx="532">
                  <c:v>-29.169316999999989</c:v>
                </c:pt>
                <c:pt idx="533">
                  <c:v>-29.182231999999985</c:v>
                </c:pt>
                <c:pt idx="534">
                  <c:v>-29.195072</c:v>
                </c:pt>
                <c:pt idx="535">
                  <c:v>-29.207836</c:v>
                </c:pt>
                <c:pt idx="536">
                  <c:v>-29.220525999999989</c:v>
                </c:pt>
                <c:pt idx="537">
                  <c:v>-29.233141</c:v>
                </c:pt>
                <c:pt idx="538">
                  <c:v>-29.245683999999979</c:v>
                </c:pt>
                <c:pt idx="539">
                  <c:v>-29.258151999999999</c:v>
                </c:pt>
                <c:pt idx="540">
                  <c:v>-29.270548000000002</c:v>
                </c:pt>
                <c:pt idx="541">
                  <c:v>-29.282871</c:v>
                </c:pt>
                <c:pt idx="542">
                  <c:v>-29.295121999999989</c:v>
                </c:pt>
                <c:pt idx="543">
                  <c:v>-29.307302</c:v>
                </c:pt>
                <c:pt idx="544">
                  <c:v>-29.319410000000001</c:v>
                </c:pt>
                <c:pt idx="545">
                  <c:v>-29.331448000000005</c:v>
                </c:pt>
                <c:pt idx="546">
                  <c:v>-29.343413999999989</c:v>
                </c:pt>
                <c:pt idx="547">
                  <c:v>-29.355309999999989</c:v>
                </c:pt>
                <c:pt idx="548">
                  <c:v>-29.367138000000001</c:v>
                </c:pt>
                <c:pt idx="549">
                  <c:v>-29.378895000000014</c:v>
                </c:pt>
                <c:pt idx="550">
                  <c:v>-29.390582999999989</c:v>
                </c:pt>
                <c:pt idx="551">
                  <c:v>-29.402202999999982</c:v>
                </c:pt>
                <c:pt idx="552">
                  <c:v>-29.413754000000001</c:v>
                </c:pt>
                <c:pt idx="553">
                  <c:v>-29.42523599999998</c:v>
                </c:pt>
                <c:pt idx="554">
                  <c:v>-29.436651000000001</c:v>
                </c:pt>
                <c:pt idx="555">
                  <c:v>-29.447999999999986</c:v>
                </c:pt>
                <c:pt idx="556">
                  <c:v>-29.459282000000002</c:v>
                </c:pt>
                <c:pt idx="557">
                  <c:v>-29.470497000000002</c:v>
                </c:pt>
                <c:pt idx="558">
                  <c:v>-29.48164599999998</c:v>
                </c:pt>
                <c:pt idx="559">
                  <c:v>-29.492728999999979</c:v>
                </c:pt>
                <c:pt idx="560">
                  <c:v>-29.503748000000002</c:v>
                </c:pt>
                <c:pt idx="561">
                  <c:v>-29.514700000000001</c:v>
                </c:pt>
                <c:pt idx="562">
                  <c:v>-29.525588999999989</c:v>
                </c:pt>
                <c:pt idx="563">
                  <c:v>-29.536413</c:v>
                </c:pt>
                <c:pt idx="564">
                  <c:v>-29.547173000000001</c:v>
                </c:pt>
                <c:pt idx="565">
                  <c:v>-29.557869000000014</c:v>
                </c:pt>
                <c:pt idx="566">
                  <c:v>-29.568501999999981</c:v>
                </c:pt>
                <c:pt idx="567">
                  <c:v>-29.579073000000001</c:v>
                </c:pt>
                <c:pt idx="568">
                  <c:v>-29.589580999999981</c:v>
                </c:pt>
                <c:pt idx="569">
                  <c:v>-29.600027000000001</c:v>
                </c:pt>
                <c:pt idx="570">
                  <c:v>-29.610410999999999</c:v>
                </c:pt>
                <c:pt idx="571">
                  <c:v>-29.62073299999998</c:v>
                </c:pt>
                <c:pt idx="572">
                  <c:v>-29.630995000000024</c:v>
                </c:pt>
                <c:pt idx="573">
                  <c:v>-29.641195000000014</c:v>
                </c:pt>
                <c:pt idx="574">
                  <c:v>-29.651335000000014</c:v>
                </c:pt>
                <c:pt idx="575">
                  <c:v>-29.661415000000005</c:v>
                </c:pt>
                <c:pt idx="576">
                  <c:v>-29.671434000000001</c:v>
                </c:pt>
                <c:pt idx="577">
                  <c:v>-29.681394999999988</c:v>
                </c:pt>
                <c:pt idx="578">
                  <c:v>-29.691296000000001</c:v>
                </c:pt>
                <c:pt idx="579">
                  <c:v>-29.701138</c:v>
                </c:pt>
                <c:pt idx="580">
                  <c:v>-29.710922</c:v>
                </c:pt>
                <c:pt idx="581">
                  <c:v>-29.720647999999979</c:v>
                </c:pt>
                <c:pt idx="582">
                  <c:v>-29.730315999999988</c:v>
                </c:pt>
                <c:pt idx="583">
                  <c:v>-29.739927000000005</c:v>
                </c:pt>
                <c:pt idx="584">
                  <c:v>-29.749480999999989</c:v>
                </c:pt>
                <c:pt idx="585">
                  <c:v>-29.758977999999999</c:v>
                </c:pt>
                <c:pt idx="586">
                  <c:v>-29.768416999999971</c:v>
                </c:pt>
                <c:pt idx="587">
                  <c:v>-29.777802000000001</c:v>
                </c:pt>
                <c:pt idx="588">
                  <c:v>-29.78712999999998</c:v>
                </c:pt>
                <c:pt idx="589">
                  <c:v>-29.796403999999981</c:v>
                </c:pt>
                <c:pt idx="590">
                  <c:v>-29.805621999999989</c:v>
                </c:pt>
                <c:pt idx="591">
                  <c:v>-29.814785000000015</c:v>
                </c:pt>
                <c:pt idx="592">
                  <c:v>-29.823893000000005</c:v>
                </c:pt>
                <c:pt idx="593">
                  <c:v>-29.832947000000001</c:v>
                </c:pt>
                <c:pt idx="594">
                  <c:v>-29.841946</c:v>
                </c:pt>
                <c:pt idx="595">
                  <c:v>-29.850891000000015</c:v>
                </c:pt>
                <c:pt idx="596">
                  <c:v>-29.859783</c:v>
                </c:pt>
                <c:pt idx="597">
                  <c:v>-29.868621999999977</c:v>
                </c:pt>
                <c:pt idx="598">
                  <c:v>-29.877409</c:v>
                </c:pt>
                <c:pt idx="599">
                  <c:v>-29.886142999999979</c:v>
                </c:pt>
                <c:pt idx="600">
                  <c:v>-29.894825000000019</c:v>
                </c:pt>
                <c:pt idx="601">
                  <c:v>-29.903455999999988</c:v>
                </c:pt>
                <c:pt idx="602">
                  <c:v>-29.912034999999989</c:v>
                </c:pt>
                <c:pt idx="603">
                  <c:v>-29.92056299999998</c:v>
                </c:pt>
                <c:pt idx="604">
                  <c:v>-29.929038999999989</c:v>
                </c:pt>
                <c:pt idx="605">
                  <c:v>-29.937463999999999</c:v>
                </c:pt>
                <c:pt idx="606">
                  <c:v>-29.945838999999989</c:v>
                </c:pt>
                <c:pt idx="607">
                  <c:v>-29.954165000000014</c:v>
                </c:pt>
                <c:pt idx="608">
                  <c:v>-29.962438999999979</c:v>
                </c:pt>
                <c:pt idx="609">
                  <c:v>-29.970662999999977</c:v>
                </c:pt>
                <c:pt idx="610">
                  <c:v>-29.978840000000002</c:v>
                </c:pt>
                <c:pt idx="611">
                  <c:v>-29.986967</c:v>
                </c:pt>
                <c:pt idx="612">
                  <c:v>-29.99504499999998</c:v>
                </c:pt>
                <c:pt idx="613">
                  <c:v>-30.003074999999999</c:v>
                </c:pt>
                <c:pt idx="614">
                  <c:v>-30.011057000000019</c:v>
                </c:pt>
                <c:pt idx="615">
                  <c:v>-30.018991000000014</c:v>
                </c:pt>
                <c:pt idx="616">
                  <c:v>-30.026878000000014</c:v>
                </c:pt>
                <c:pt idx="617">
                  <c:v>-30.034718000000005</c:v>
                </c:pt>
                <c:pt idx="618">
                  <c:v>-30.042508999999981</c:v>
                </c:pt>
                <c:pt idx="619">
                  <c:v>-30.050253000000001</c:v>
                </c:pt>
                <c:pt idx="620">
                  <c:v>-30.057951000000024</c:v>
                </c:pt>
                <c:pt idx="621">
                  <c:v>-30.065602999999971</c:v>
                </c:pt>
                <c:pt idx="622">
                  <c:v>-30.07321</c:v>
                </c:pt>
                <c:pt idx="623">
                  <c:v>-30.08076999999998</c:v>
                </c:pt>
                <c:pt idx="624">
                  <c:v>-30.088284999999985</c:v>
                </c:pt>
                <c:pt idx="625">
                  <c:v>-30.095755</c:v>
                </c:pt>
                <c:pt idx="626">
                  <c:v>-30.103179999999988</c:v>
                </c:pt>
                <c:pt idx="627">
                  <c:v>-30.110559000000013</c:v>
                </c:pt>
                <c:pt idx="628">
                  <c:v>-30.117895000000033</c:v>
                </c:pt>
                <c:pt idx="629">
                  <c:v>-30.125187</c:v>
                </c:pt>
                <c:pt idx="630">
                  <c:v>-30.132435000000001</c:v>
                </c:pt>
                <c:pt idx="631">
                  <c:v>-30.139638999999999</c:v>
                </c:pt>
                <c:pt idx="632">
                  <c:v>-30.146798999999987</c:v>
                </c:pt>
                <c:pt idx="633">
                  <c:v>-30.153915000000019</c:v>
                </c:pt>
                <c:pt idx="634">
                  <c:v>-30.160990000000005</c:v>
                </c:pt>
                <c:pt idx="635">
                  <c:v>-30.168021999999986</c:v>
                </c:pt>
                <c:pt idx="636">
                  <c:v>-30.175011000000001</c:v>
                </c:pt>
                <c:pt idx="637">
                  <c:v>-30.181957000000015</c:v>
                </c:pt>
                <c:pt idx="638">
                  <c:v>-30.188862</c:v>
                </c:pt>
                <c:pt idx="639">
                  <c:v>-30.195723999999977</c:v>
                </c:pt>
                <c:pt idx="640">
                  <c:v>-30.202546999999971</c:v>
                </c:pt>
                <c:pt idx="641">
                  <c:v>-30.209327999999989</c:v>
                </c:pt>
                <c:pt idx="642">
                  <c:v>-30.216068000000014</c:v>
                </c:pt>
                <c:pt idx="643">
                  <c:v>-30.22276699999998</c:v>
                </c:pt>
                <c:pt idx="644">
                  <c:v>-30.229424999999985</c:v>
                </c:pt>
                <c:pt idx="645">
                  <c:v>-30.236044</c:v>
                </c:pt>
                <c:pt idx="646">
                  <c:v>-30.242621999999979</c:v>
                </c:pt>
                <c:pt idx="647">
                  <c:v>-30.249161000000001</c:v>
                </c:pt>
                <c:pt idx="648">
                  <c:v>-30.255658999999987</c:v>
                </c:pt>
                <c:pt idx="649">
                  <c:v>-30.262118999999977</c:v>
                </c:pt>
                <c:pt idx="650">
                  <c:v>-30.268538999999979</c:v>
                </c:pt>
                <c:pt idx="651">
                  <c:v>-30.274920999999999</c:v>
                </c:pt>
                <c:pt idx="652">
                  <c:v>-30.281265000000001</c:v>
                </c:pt>
                <c:pt idx="653">
                  <c:v>-30.287568999999987</c:v>
                </c:pt>
                <c:pt idx="654">
                  <c:v>-30.293835000000001</c:v>
                </c:pt>
                <c:pt idx="655">
                  <c:v>-30.300062</c:v>
                </c:pt>
                <c:pt idx="656">
                  <c:v>-30.306253000000005</c:v>
                </c:pt>
                <c:pt idx="657">
                  <c:v>-30.312407</c:v>
                </c:pt>
                <c:pt idx="658">
                  <c:v>-30.318521</c:v>
                </c:pt>
                <c:pt idx="659">
                  <c:v>-30.3246</c:v>
                </c:pt>
                <c:pt idx="660">
                  <c:v>-30.330642999999977</c:v>
                </c:pt>
                <c:pt idx="661">
                  <c:v>-30.336646999999989</c:v>
                </c:pt>
                <c:pt idx="662">
                  <c:v>-30.342614999999981</c:v>
                </c:pt>
                <c:pt idx="663">
                  <c:v>-30.348546999999982</c:v>
                </c:pt>
                <c:pt idx="664">
                  <c:v>-30.354444999999988</c:v>
                </c:pt>
                <c:pt idx="665">
                  <c:v>-30.360305999999987</c:v>
                </c:pt>
                <c:pt idx="666">
                  <c:v>-30.366130999999989</c:v>
                </c:pt>
                <c:pt idx="667">
                  <c:v>-30.371922000000001</c:v>
                </c:pt>
                <c:pt idx="668">
                  <c:v>-30.377676000000001</c:v>
                </c:pt>
                <c:pt idx="669">
                  <c:v>-30.383395999999987</c:v>
                </c:pt>
                <c:pt idx="670">
                  <c:v>-30.389081999999988</c:v>
                </c:pt>
                <c:pt idx="671">
                  <c:v>-30.394731999999987</c:v>
                </c:pt>
                <c:pt idx="672">
                  <c:v>-30.400346999999982</c:v>
                </c:pt>
                <c:pt idx="673">
                  <c:v>-30.40592999999998</c:v>
                </c:pt>
                <c:pt idx="674">
                  <c:v>-30.411477999999999</c:v>
                </c:pt>
                <c:pt idx="675">
                  <c:v>-30.416992</c:v>
                </c:pt>
                <c:pt idx="676">
                  <c:v>-30.422471999999985</c:v>
                </c:pt>
                <c:pt idx="677">
                  <c:v>-30.427918999999999</c:v>
                </c:pt>
                <c:pt idx="678">
                  <c:v>-30.433333999999981</c:v>
                </c:pt>
                <c:pt idx="679">
                  <c:v>-30.438714999999977</c:v>
                </c:pt>
                <c:pt idx="680">
                  <c:v>-30.444063</c:v>
                </c:pt>
                <c:pt idx="681">
                  <c:v>-30.449378999999986</c:v>
                </c:pt>
                <c:pt idx="682">
                  <c:v>-30.454661999999999</c:v>
                </c:pt>
                <c:pt idx="683">
                  <c:v>-30.459913</c:v>
                </c:pt>
                <c:pt idx="684">
                  <c:v>-30.465131999999979</c:v>
                </c:pt>
                <c:pt idx="685">
                  <c:v>-30.47031999999998</c:v>
                </c:pt>
                <c:pt idx="686">
                  <c:v>-30.475474999999989</c:v>
                </c:pt>
                <c:pt idx="687">
                  <c:v>-30.480599999999971</c:v>
                </c:pt>
                <c:pt idx="688">
                  <c:v>-30.485692999999969</c:v>
                </c:pt>
                <c:pt idx="689">
                  <c:v>-30.490755</c:v>
                </c:pt>
                <c:pt idx="690">
                  <c:v>-30.495786999999982</c:v>
                </c:pt>
                <c:pt idx="691">
                  <c:v>-30.500788</c:v>
                </c:pt>
                <c:pt idx="692">
                  <c:v>-30.505758</c:v>
                </c:pt>
                <c:pt idx="693">
                  <c:v>-30.510698000000001</c:v>
                </c:pt>
                <c:pt idx="694">
                  <c:v>-30.515608</c:v>
                </c:pt>
                <c:pt idx="695">
                  <c:v>-30.520486999999989</c:v>
                </c:pt>
                <c:pt idx="696">
                  <c:v>-30.525336999999979</c:v>
                </c:pt>
                <c:pt idx="697">
                  <c:v>-30.530156999999999</c:v>
                </c:pt>
                <c:pt idx="698">
                  <c:v>-30.534948000000014</c:v>
                </c:pt>
                <c:pt idx="699">
                  <c:v>-30.539711</c:v>
                </c:pt>
                <c:pt idx="700">
                  <c:v>-30.54444299999998</c:v>
                </c:pt>
                <c:pt idx="701">
                  <c:v>-30.54914699999998</c:v>
                </c:pt>
                <c:pt idx="702">
                  <c:v>-30.553822</c:v>
                </c:pt>
                <c:pt idx="703">
                  <c:v>-30.558468000000001</c:v>
                </c:pt>
                <c:pt idx="704">
                  <c:v>-30.563085999999988</c:v>
                </c:pt>
                <c:pt idx="705">
                  <c:v>-30.567675000000001</c:v>
                </c:pt>
                <c:pt idx="706">
                  <c:v>-30.57223699999998</c:v>
                </c:pt>
                <c:pt idx="707">
                  <c:v>-30.576771000000001</c:v>
                </c:pt>
                <c:pt idx="708">
                  <c:v>-30.581275999999999</c:v>
                </c:pt>
                <c:pt idx="709">
                  <c:v>-30.58575399999998</c:v>
                </c:pt>
                <c:pt idx="710">
                  <c:v>-30.590205999999988</c:v>
                </c:pt>
                <c:pt idx="711">
                  <c:v>-30.594628999999987</c:v>
                </c:pt>
                <c:pt idx="712">
                  <c:v>-30.599025999999999</c:v>
                </c:pt>
                <c:pt idx="713">
                  <c:v>-30.603394999999999</c:v>
                </c:pt>
                <c:pt idx="714">
                  <c:v>-30.607738000000001</c:v>
                </c:pt>
                <c:pt idx="715">
                  <c:v>-30.61205500000003</c:v>
                </c:pt>
                <c:pt idx="716">
                  <c:v>-30.616344000000005</c:v>
                </c:pt>
                <c:pt idx="717">
                  <c:v>-30.620609000000002</c:v>
                </c:pt>
                <c:pt idx="718">
                  <c:v>-30.624846999999999</c:v>
                </c:pt>
                <c:pt idx="719">
                  <c:v>-30.629059000000005</c:v>
                </c:pt>
                <c:pt idx="720">
                  <c:v>-30.633244999999999</c:v>
                </c:pt>
                <c:pt idx="721">
                  <c:v>-30.637405000000019</c:v>
                </c:pt>
                <c:pt idx="722">
                  <c:v>-30.641541</c:v>
                </c:pt>
                <c:pt idx="723">
                  <c:v>-30.645651000000001</c:v>
                </c:pt>
                <c:pt idx="724">
                  <c:v>-30.649733999999981</c:v>
                </c:pt>
                <c:pt idx="725">
                  <c:v>-30.653793</c:v>
                </c:pt>
                <c:pt idx="726">
                  <c:v>-30.657827000000019</c:v>
                </c:pt>
                <c:pt idx="727">
                  <c:v>-30.661836999999988</c:v>
                </c:pt>
                <c:pt idx="728">
                  <c:v>-30.665821000000001</c:v>
                </c:pt>
                <c:pt idx="729">
                  <c:v>-30.669782999999981</c:v>
                </c:pt>
                <c:pt idx="730">
                  <c:v>-30.673718999999988</c:v>
                </c:pt>
                <c:pt idx="731">
                  <c:v>-30.677631000000005</c:v>
                </c:pt>
                <c:pt idx="732">
                  <c:v>-30.681519999999981</c:v>
                </c:pt>
                <c:pt idx="733">
                  <c:v>-30.685385</c:v>
                </c:pt>
                <c:pt idx="734">
                  <c:v>-30.689225999999987</c:v>
                </c:pt>
                <c:pt idx="735">
                  <c:v>-30.693042999999989</c:v>
                </c:pt>
                <c:pt idx="736">
                  <c:v>-30.696836000000001</c:v>
                </c:pt>
                <c:pt idx="737">
                  <c:v>-30.700607000000002</c:v>
                </c:pt>
                <c:pt idx="738">
                  <c:v>-30.704355000000014</c:v>
                </c:pt>
                <c:pt idx="739">
                  <c:v>-30.708079999999981</c:v>
                </c:pt>
                <c:pt idx="740">
                  <c:v>-30.711781999999999</c:v>
                </c:pt>
                <c:pt idx="741">
                  <c:v>-30.715461999999999</c:v>
                </c:pt>
                <c:pt idx="742">
                  <c:v>-30.719118000000005</c:v>
                </c:pt>
                <c:pt idx="743">
                  <c:v>-30.722751999999989</c:v>
                </c:pt>
                <c:pt idx="744">
                  <c:v>-30.726362000000002</c:v>
                </c:pt>
                <c:pt idx="745">
                  <c:v>-30.729952000000001</c:v>
                </c:pt>
                <c:pt idx="746">
                  <c:v>-30.733518999999987</c:v>
                </c:pt>
                <c:pt idx="747">
                  <c:v>-30.737064000000014</c:v>
                </c:pt>
                <c:pt idx="748">
                  <c:v>-30.74058699999998</c:v>
                </c:pt>
                <c:pt idx="749">
                  <c:v>-30.744088999999999</c:v>
                </c:pt>
                <c:pt idx="750">
                  <c:v>-30.74757</c:v>
                </c:pt>
                <c:pt idx="751">
                  <c:v>-30.751028000000005</c:v>
                </c:pt>
                <c:pt idx="752">
                  <c:v>-30.754465000000014</c:v>
                </c:pt>
                <c:pt idx="753">
                  <c:v>-30.757881000000019</c:v>
                </c:pt>
                <c:pt idx="754">
                  <c:v>-30.761275999999999</c:v>
                </c:pt>
                <c:pt idx="755">
                  <c:v>-30.76465</c:v>
                </c:pt>
                <c:pt idx="756">
                  <c:v>-30.768002999999979</c:v>
                </c:pt>
                <c:pt idx="757">
                  <c:v>-30.771336000000002</c:v>
                </c:pt>
                <c:pt idx="758">
                  <c:v>-30.774648999999989</c:v>
                </c:pt>
                <c:pt idx="759">
                  <c:v>-30.777940999999988</c:v>
                </c:pt>
                <c:pt idx="760">
                  <c:v>-30.781211999999989</c:v>
                </c:pt>
                <c:pt idx="761">
                  <c:v>-30.784464</c:v>
                </c:pt>
                <c:pt idx="762">
                  <c:v>-30.787694999999989</c:v>
                </c:pt>
                <c:pt idx="763">
                  <c:v>-30.790907000000001</c:v>
                </c:pt>
                <c:pt idx="764">
                  <c:v>-30.7941</c:v>
                </c:pt>
                <c:pt idx="765">
                  <c:v>-30.797272</c:v>
                </c:pt>
                <c:pt idx="766">
                  <c:v>-30.800425000000001</c:v>
                </c:pt>
                <c:pt idx="767">
                  <c:v>-30.803557999999999</c:v>
                </c:pt>
                <c:pt idx="768">
                  <c:v>-30.806673</c:v>
                </c:pt>
                <c:pt idx="769">
                  <c:v>-30.809768999999999</c:v>
                </c:pt>
                <c:pt idx="770">
                  <c:v>-30.812844999999999</c:v>
                </c:pt>
                <c:pt idx="771">
                  <c:v>-30.815902999999999</c:v>
                </c:pt>
                <c:pt idx="772">
                  <c:v>-30.818940999999999</c:v>
                </c:pt>
                <c:pt idx="773">
                  <c:v>-30.821960000000015</c:v>
                </c:pt>
                <c:pt idx="774">
                  <c:v>-30.824960999999998</c:v>
                </c:pt>
                <c:pt idx="775">
                  <c:v>-30.827943999999999</c:v>
                </c:pt>
                <c:pt idx="776">
                  <c:v>-30.830908000000019</c:v>
                </c:pt>
                <c:pt idx="777">
                  <c:v>-30.833853000000019</c:v>
                </c:pt>
                <c:pt idx="778">
                  <c:v>-30.836780999999988</c:v>
                </c:pt>
                <c:pt idx="779">
                  <c:v>-30.839689</c:v>
                </c:pt>
                <c:pt idx="780">
                  <c:v>-30.842580999999985</c:v>
                </c:pt>
                <c:pt idx="781">
                  <c:v>-30.845455000000001</c:v>
                </c:pt>
                <c:pt idx="782">
                  <c:v>-30.84830999999998</c:v>
                </c:pt>
                <c:pt idx="783">
                  <c:v>-30.851148999999999</c:v>
                </c:pt>
                <c:pt idx="784">
                  <c:v>-30.853970000000015</c:v>
                </c:pt>
                <c:pt idx="785">
                  <c:v>-30.856773</c:v>
                </c:pt>
                <c:pt idx="786">
                  <c:v>-30.859559999999988</c:v>
                </c:pt>
                <c:pt idx="787">
                  <c:v>-30.862328999999981</c:v>
                </c:pt>
                <c:pt idx="788">
                  <c:v>-30.865081999999987</c:v>
                </c:pt>
                <c:pt idx="789">
                  <c:v>-30.867816999999999</c:v>
                </c:pt>
                <c:pt idx="790">
                  <c:v>-30.870535</c:v>
                </c:pt>
                <c:pt idx="791">
                  <c:v>-30.873235999999999</c:v>
                </c:pt>
                <c:pt idx="792">
                  <c:v>-30.875919</c:v>
                </c:pt>
                <c:pt idx="793">
                  <c:v>-30.878588000000001</c:v>
                </c:pt>
                <c:pt idx="794">
                  <c:v>-30.881238999999987</c:v>
                </c:pt>
                <c:pt idx="795">
                  <c:v>-30.883873000000001</c:v>
                </c:pt>
                <c:pt idx="796">
                  <c:v>-30.886491999999986</c:v>
                </c:pt>
                <c:pt idx="797">
                  <c:v>-30.889092999999981</c:v>
                </c:pt>
                <c:pt idx="798">
                  <c:v>-30.891680000000001</c:v>
                </c:pt>
                <c:pt idx="799">
                  <c:v>-30.894251000000015</c:v>
                </c:pt>
                <c:pt idx="800">
                  <c:v>-30.896805000000015</c:v>
                </c:pt>
                <c:pt idx="801">
                  <c:v>-30.899342999999977</c:v>
                </c:pt>
                <c:pt idx="802">
                  <c:v>-30.901866999999999</c:v>
                </c:pt>
                <c:pt idx="803">
                  <c:v>-30.904375000000005</c:v>
                </c:pt>
                <c:pt idx="804">
                  <c:v>-30.906867999999999</c:v>
                </c:pt>
                <c:pt idx="805">
                  <c:v>-30.90934399999998</c:v>
                </c:pt>
                <c:pt idx="806">
                  <c:v>-30.911804000000014</c:v>
                </c:pt>
                <c:pt idx="807">
                  <c:v>-30.914249000000002</c:v>
                </c:pt>
                <c:pt idx="808">
                  <c:v>-30.916678999999988</c:v>
                </c:pt>
                <c:pt idx="809">
                  <c:v>-30.919096</c:v>
                </c:pt>
                <c:pt idx="810">
                  <c:v>-30.921496999999981</c:v>
                </c:pt>
                <c:pt idx="811">
                  <c:v>-30.923883</c:v>
                </c:pt>
                <c:pt idx="812">
                  <c:v>-30.926254</c:v>
                </c:pt>
                <c:pt idx="813">
                  <c:v>-30.92861199999998</c:v>
                </c:pt>
                <c:pt idx="814">
                  <c:v>-30.930954000000014</c:v>
                </c:pt>
                <c:pt idx="815">
                  <c:v>-30.933281000000001</c:v>
                </c:pt>
                <c:pt idx="816">
                  <c:v>-30.935594999999989</c:v>
                </c:pt>
                <c:pt idx="817">
                  <c:v>-30.937892999999999</c:v>
                </c:pt>
                <c:pt idx="818">
                  <c:v>-30.940178</c:v>
                </c:pt>
                <c:pt idx="819">
                  <c:v>-30.94244799999997</c:v>
                </c:pt>
                <c:pt idx="820">
                  <c:v>-30.944704000000002</c:v>
                </c:pt>
                <c:pt idx="821">
                  <c:v>-30.946947000000002</c:v>
                </c:pt>
                <c:pt idx="822">
                  <c:v>-30.949175</c:v>
                </c:pt>
                <c:pt idx="823">
                  <c:v>-30.951388999999999</c:v>
                </c:pt>
                <c:pt idx="824">
                  <c:v>-30.953589999999977</c:v>
                </c:pt>
                <c:pt idx="825">
                  <c:v>-30.955777999999981</c:v>
                </c:pt>
                <c:pt idx="826">
                  <c:v>-30.957952000000013</c:v>
                </c:pt>
                <c:pt idx="827">
                  <c:v>-30.960113999999979</c:v>
                </c:pt>
                <c:pt idx="828">
                  <c:v>-30.962261000000002</c:v>
                </c:pt>
                <c:pt idx="829">
                  <c:v>-30.964395999999986</c:v>
                </c:pt>
                <c:pt idx="830">
                  <c:v>-30.966515999999981</c:v>
                </c:pt>
                <c:pt idx="831">
                  <c:v>-30.968623999999966</c:v>
                </c:pt>
                <c:pt idx="832">
                  <c:v>-30.970718000000002</c:v>
                </c:pt>
                <c:pt idx="833">
                  <c:v>-30.972798999999977</c:v>
                </c:pt>
                <c:pt idx="834">
                  <c:v>-30.974869000000005</c:v>
                </c:pt>
                <c:pt idx="835">
                  <c:v>-30.976925000000001</c:v>
                </c:pt>
                <c:pt idx="836">
                  <c:v>-30.978967999999988</c:v>
                </c:pt>
                <c:pt idx="837">
                  <c:v>-30.980996999999981</c:v>
                </c:pt>
                <c:pt idx="838">
                  <c:v>-30.983015000000002</c:v>
                </c:pt>
                <c:pt idx="839">
                  <c:v>-30.98501999999997</c:v>
                </c:pt>
                <c:pt idx="840">
                  <c:v>-30.98701299999998</c:v>
                </c:pt>
                <c:pt idx="841">
                  <c:v>-30.988992999999979</c:v>
                </c:pt>
                <c:pt idx="842">
                  <c:v>-30.990960999999999</c:v>
                </c:pt>
                <c:pt idx="843">
                  <c:v>-30.992918</c:v>
                </c:pt>
                <c:pt idx="844">
                  <c:v>-30.994862000000001</c:v>
                </c:pt>
                <c:pt idx="845">
                  <c:v>-30.99679399999998</c:v>
                </c:pt>
                <c:pt idx="846">
                  <c:v>-30.998713999999978</c:v>
                </c:pt>
                <c:pt idx="847">
                  <c:v>-31.000621999999989</c:v>
                </c:pt>
                <c:pt idx="848">
                  <c:v>-31.002517999999977</c:v>
                </c:pt>
                <c:pt idx="849">
                  <c:v>-31.004401999999999</c:v>
                </c:pt>
                <c:pt idx="850">
                  <c:v>-31.006274999999999</c:v>
                </c:pt>
                <c:pt idx="851">
                  <c:v>-31.00813699999998</c:v>
                </c:pt>
                <c:pt idx="852">
                  <c:v>-31.009986999999999</c:v>
                </c:pt>
                <c:pt idx="853">
                  <c:v>-31.011826000000013</c:v>
                </c:pt>
                <c:pt idx="854">
                  <c:v>-31.013653000000001</c:v>
                </c:pt>
                <c:pt idx="855">
                  <c:v>-31.015469</c:v>
                </c:pt>
                <c:pt idx="856">
                  <c:v>-31.017272999999999</c:v>
                </c:pt>
                <c:pt idx="857">
                  <c:v>-31.019066000000013</c:v>
                </c:pt>
                <c:pt idx="858">
                  <c:v>-31.020847</c:v>
                </c:pt>
                <c:pt idx="859">
                  <c:v>-31.022616999999979</c:v>
                </c:pt>
                <c:pt idx="860">
                  <c:v>-31.024377999999999</c:v>
                </c:pt>
                <c:pt idx="861">
                  <c:v>-31.026126999999981</c:v>
                </c:pt>
                <c:pt idx="862">
                  <c:v>-31.027864000000019</c:v>
                </c:pt>
                <c:pt idx="863">
                  <c:v>-31.029592999999977</c:v>
                </c:pt>
                <c:pt idx="864">
                  <c:v>-31.031309</c:v>
                </c:pt>
                <c:pt idx="865">
                  <c:v>-31.033014000000001</c:v>
                </c:pt>
                <c:pt idx="866">
                  <c:v>-31.03471</c:v>
                </c:pt>
                <c:pt idx="867">
                  <c:v>-31.036394000000001</c:v>
                </c:pt>
                <c:pt idx="868">
                  <c:v>-31.038069</c:v>
                </c:pt>
                <c:pt idx="869">
                  <c:v>-31.039731999999987</c:v>
                </c:pt>
                <c:pt idx="870">
                  <c:v>-31.041385999999999</c:v>
                </c:pt>
                <c:pt idx="871">
                  <c:v>-31.043030000000002</c:v>
                </c:pt>
                <c:pt idx="872">
                  <c:v>-31.044661999999999</c:v>
                </c:pt>
                <c:pt idx="873">
                  <c:v>-31.046285999999988</c:v>
                </c:pt>
                <c:pt idx="874">
                  <c:v>-31.047899000000001</c:v>
                </c:pt>
                <c:pt idx="875">
                  <c:v>-31.049500999999989</c:v>
                </c:pt>
                <c:pt idx="876">
                  <c:v>-31.051093999999999</c:v>
                </c:pt>
                <c:pt idx="877">
                  <c:v>-31.052676999999989</c:v>
                </c:pt>
                <c:pt idx="878">
                  <c:v>-31.054251000000015</c:v>
                </c:pt>
                <c:pt idx="879">
                  <c:v>-31.055814999999999</c:v>
                </c:pt>
                <c:pt idx="880">
                  <c:v>-31.057369000000001</c:v>
                </c:pt>
                <c:pt idx="881">
                  <c:v>-31.058911999999999</c:v>
                </c:pt>
                <c:pt idx="882">
                  <c:v>-31.060445999999981</c:v>
                </c:pt>
                <c:pt idx="883">
                  <c:v>-31.061969999999999</c:v>
                </c:pt>
                <c:pt idx="884">
                  <c:v>-31.063485999999987</c:v>
                </c:pt>
                <c:pt idx="885">
                  <c:v>-31.064993000000001</c:v>
                </c:pt>
                <c:pt idx="886">
                  <c:v>-31.066490000000002</c:v>
                </c:pt>
                <c:pt idx="887">
                  <c:v>-31.067978000000014</c:v>
                </c:pt>
                <c:pt idx="888">
                  <c:v>-31.069455999999999</c:v>
                </c:pt>
                <c:pt idx="889">
                  <c:v>-31.070924999999999</c:v>
                </c:pt>
                <c:pt idx="890">
                  <c:v>-31.072384</c:v>
                </c:pt>
                <c:pt idx="891">
                  <c:v>-31.073834999999999</c:v>
                </c:pt>
                <c:pt idx="892">
                  <c:v>-31.075277</c:v>
                </c:pt>
                <c:pt idx="893">
                  <c:v>-31.076709999999981</c:v>
                </c:pt>
                <c:pt idx="894">
                  <c:v>-31.07813299999998</c:v>
                </c:pt>
                <c:pt idx="895">
                  <c:v>-31.079547999999985</c:v>
                </c:pt>
                <c:pt idx="896">
                  <c:v>-31.080953999999988</c:v>
                </c:pt>
                <c:pt idx="897">
                  <c:v>-31.082351999999986</c:v>
                </c:pt>
                <c:pt idx="898">
                  <c:v>-31.08373999999997</c:v>
                </c:pt>
                <c:pt idx="899">
                  <c:v>-31.08512099999998</c:v>
                </c:pt>
                <c:pt idx="900">
                  <c:v>-31.08649299999998</c:v>
                </c:pt>
                <c:pt idx="901">
                  <c:v>-31.087856000000013</c:v>
                </c:pt>
                <c:pt idx="902">
                  <c:v>-31.089210999999981</c:v>
                </c:pt>
                <c:pt idx="903">
                  <c:v>-31.090557</c:v>
                </c:pt>
                <c:pt idx="904">
                  <c:v>-31.091894000000014</c:v>
                </c:pt>
                <c:pt idx="905">
                  <c:v>-31.093223999999989</c:v>
                </c:pt>
                <c:pt idx="906">
                  <c:v>-31.094545</c:v>
                </c:pt>
                <c:pt idx="907">
                  <c:v>-31.095858000000014</c:v>
                </c:pt>
                <c:pt idx="908">
                  <c:v>-31.097162000000001</c:v>
                </c:pt>
                <c:pt idx="909">
                  <c:v>-31.098458999999988</c:v>
                </c:pt>
                <c:pt idx="910">
                  <c:v>-31.099748999999989</c:v>
                </c:pt>
                <c:pt idx="911">
                  <c:v>-31.101027999999999</c:v>
                </c:pt>
                <c:pt idx="912">
                  <c:v>-31.102301000000001</c:v>
                </c:pt>
                <c:pt idx="913">
                  <c:v>-31.103565000000014</c:v>
                </c:pt>
                <c:pt idx="914">
                  <c:v>-31.104822000000013</c:v>
                </c:pt>
                <c:pt idx="915">
                  <c:v>-31.106071000000014</c:v>
                </c:pt>
                <c:pt idx="916">
                  <c:v>-31.107313000000001</c:v>
                </c:pt>
                <c:pt idx="917">
                  <c:v>-31.108547000000002</c:v>
                </c:pt>
                <c:pt idx="918">
                  <c:v>-31.109774000000005</c:v>
                </c:pt>
                <c:pt idx="919">
                  <c:v>-31.110992000000014</c:v>
                </c:pt>
                <c:pt idx="920">
                  <c:v>-31.112203999999988</c:v>
                </c:pt>
                <c:pt idx="921">
                  <c:v>-31.113406999999999</c:v>
                </c:pt>
                <c:pt idx="922">
                  <c:v>-31.114602999999999</c:v>
                </c:pt>
                <c:pt idx="923">
                  <c:v>-31.115791000000005</c:v>
                </c:pt>
                <c:pt idx="924">
                  <c:v>-31.116972000000015</c:v>
                </c:pt>
                <c:pt idx="925">
                  <c:v>-31.118144999999988</c:v>
                </c:pt>
                <c:pt idx="926">
                  <c:v>-31.119309999999999</c:v>
                </c:pt>
                <c:pt idx="927">
                  <c:v>-31.120470000000001</c:v>
                </c:pt>
                <c:pt idx="928">
                  <c:v>-31.121621999999999</c:v>
                </c:pt>
                <c:pt idx="929">
                  <c:v>-31.122765999999999</c:v>
                </c:pt>
                <c:pt idx="930">
                  <c:v>-31.123902999999999</c:v>
                </c:pt>
                <c:pt idx="931">
                  <c:v>-31.125033999999989</c:v>
                </c:pt>
                <c:pt idx="932">
                  <c:v>-31.126158000000014</c:v>
                </c:pt>
                <c:pt idx="933">
                  <c:v>-31.127274000000014</c:v>
                </c:pt>
                <c:pt idx="934">
                  <c:v>-31.128384</c:v>
                </c:pt>
                <c:pt idx="935">
                  <c:v>-31.129486</c:v>
                </c:pt>
                <c:pt idx="936">
                  <c:v>-31.130580999999999</c:v>
                </c:pt>
                <c:pt idx="937">
                  <c:v>-31.131670000000014</c:v>
                </c:pt>
                <c:pt idx="938">
                  <c:v>-31.132750999999999</c:v>
                </c:pt>
                <c:pt idx="939">
                  <c:v>-31.133827000000014</c:v>
                </c:pt>
                <c:pt idx="940">
                  <c:v>-31.134895000000032</c:v>
                </c:pt>
                <c:pt idx="941">
                  <c:v>-31.135958000000024</c:v>
                </c:pt>
                <c:pt idx="942">
                  <c:v>-31.137012000000013</c:v>
                </c:pt>
                <c:pt idx="943">
                  <c:v>-31.138062000000001</c:v>
                </c:pt>
                <c:pt idx="944">
                  <c:v>-31.139102999999999</c:v>
                </c:pt>
                <c:pt idx="945">
                  <c:v>-31.140138999999987</c:v>
                </c:pt>
                <c:pt idx="946">
                  <c:v>-31.141169000000001</c:v>
                </c:pt>
                <c:pt idx="947">
                  <c:v>-31.142191</c:v>
                </c:pt>
                <c:pt idx="948">
                  <c:v>-31.143208000000001</c:v>
                </c:pt>
                <c:pt idx="949">
                  <c:v>-31.144217999999999</c:v>
                </c:pt>
                <c:pt idx="950">
                  <c:v>-31.145221999999986</c:v>
                </c:pt>
                <c:pt idx="951">
                  <c:v>-31.146218999999999</c:v>
                </c:pt>
                <c:pt idx="952">
                  <c:v>-31.147210999999999</c:v>
                </c:pt>
                <c:pt idx="953">
                  <c:v>-31.148195000000001</c:v>
                </c:pt>
                <c:pt idx="954">
                  <c:v>-31.149173999999999</c:v>
                </c:pt>
                <c:pt idx="955">
                  <c:v>-31.150145999999999</c:v>
                </c:pt>
                <c:pt idx="956">
                  <c:v>-31.151114000000014</c:v>
                </c:pt>
                <c:pt idx="957">
                  <c:v>-31.152075000000014</c:v>
                </c:pt>
                <c:pt idx="958">
                  <c:v>-31.153030000000001</c:v>
                </c:pt>
                <c:pt idx="959">
                  <c:v>-31.153978000000023</c:v>
                </c:pt>
                <c:pt idx="960">
                  <c:v>-31.15492100000003</c:v>
                </c:pt>
                <c:pt idx="961">
                  <c:v>-31.155857000000019</c:v>
                </c:pt>
                <c:pt idx="962">
                  <c:v>-31.156787999999999</c:v>
                </c:pt>
                <c:pt idx="963">
                  <c:v>-31.157713000000001</c:v>
                </c:pt>
                <c:pt idx="964">
                  <c:v>-31.158631999999987</c:v>
                </c:pt>
                <c:pt idx="965">
                  <c:v>-31.159545999999999</c:v>
                </c:pt>
                <c:pt idx="966">
                  <c:v>-31.160454000000001</c:v>
                </c:pt>
                <c:pt idx="967">
                  <c:v>-31.161356000000001</c:v>
                </c:pt>
                <c:pt idx="968">
                  <c:v>-31.162251999999999</c:v>
                </c:pt>
                <c:pt idx="969">
                  <c:v>-31.163143000000002</c:v>
                </c:pt>
                <c:pt idx="970">
                  <c:v>-31.164027999999988</c:v>
                </c:pt>
                <c:pt idx="971">
                  <c:v>-31.164909000000005</c:v>
                </c:pt>
                <c:pt idx="972">
                  <c:v>-31.165785</c:v>
                </c:pt>
                <c:pt idx="973">
                  <c:v>-31.166654999999999</c:v>
                </c:pt>
                <c:pt idx="974">
                  <c:v>-31.167518999999999</c:v>
                </c:pt>
                <c:pt idx="975">
                  <c:v>-31.168377</c:v>
                </c:pt>
                <c:pt idx="976">
                  <c:v>-31.169229999999981</c:v>
                </c:pt>
                <c:pt idx="977">
                  <c:v>-31.170078000000014</c:v>
                </c:pt>
                <c:pt idx="978">
                  <c:v>-31.170921000000014</c:v>
                </c:pt>
                <c:pt idx="979">
                  <c:v>-31.171759000000005</c:v>
                </c:pt>
                <c:pt idx="980">
                  <c:v>-31.17259</c:v>
                </c:pt>
                <c:pt idx="981">
                  <c:v>-31.173418000000005</c:v>
                </c:pt>
                <c:pt idx="982">
                  <c:v>-31.174240000000001</c:v>
                </c:pt>
                <c:pt idx="983">
                  <c:v>-31.175056000000001</c:v>
                </c:pt>
                <c:pt idx="984">
                  <c:v>-31.175869000000013</c:v>
                </c:pt>
                <c:pt idx="985">
                  <c:v>-31.176676</c:v>
                </c:pt>
                <c:pt idx="986">
                  <c:v>-31.177477000000014</c:v>
                </c:pt>
                <c:pt idx="987">
                  <c:v>-31.178273999999988</c:v>
                </c:pt>
                <c:pt idx="988">
                  <c:v>-31.179066000000013</c:v>
                </c:pt>
                <c:pt idx="989">
                  <c:v>-31.179852000000015</c:v>
                </c:pt>
                <c:pt idx="990">
                  <c:v>-31.18063399999998</c:v>
                </c:pt>
                <c:pt idx="991">
                  <c:v>-31.18141</c:v>
                </c:pt>
                <c:pt idx="992">
                  <c:v>-31.182181999999987</c:v>
                </c:pt>
                <c:pt idx="993">
                  <c:v>-31.182948999999986</c:v>
                </c:pt>
                <c:pt idx="994">
                  <c:v>-31.183711999999989</c:v>
                </c:pt>
                <c:pt idx="995">
                  <c:v>-31.184469</c:v>
                </c:pt>
                <c:pt idx="996">
                  <c:v>-31.185222999999979</c:v>
                </c:pt>
                <c:pt idx="997">
                  <c:v>-31.185970000000001</c:v>
                </c:pt>
                <c:pt idx="998">
                  <c:v>-31.186713999999977</c:v>
                </c:pt>
                <c:pt idx="999">
                  <c:v>-31.187452</c:v>
                </c:pt>
                <c:pt idx="1000">
                  <c:v>-31.188186999999989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A9D-434B-A357-F0C1009275C6}"/>
            </c:ext>
          </c:extLst>
        </c:ser>
        <c:ser>
          <c:idx val="2"/>
          <c:order val="2"/>
          <c:marker>
            <c:symbol val="none"/>
          </c:marker>
          <c:xVal>
            <c:numRef>
              <c:f>'result3-0'!$A$1:$A$1001</c:f>
              <c:numCache>
                <c:formatCode>General</c:formatCode>
                <c:ptCount val="10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0.15000000000000011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0.1800000000000001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0.2100000000000001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0.2400000000000001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</c:v>
                </c:pt>
                <c:pt idx="30">
                  <c:v>0.30000000000000021</c:v>
                </c:pt>
                <c:pt idx="31">
                  <c:v>0.31000000000000022</c:v>
                </c:pt>
                <c:pt idx="32">
                  <c:v>0.32000000000000023</c:v>
                </c:pt>
                <c:pt idx="33">
                  <c:v>0.33000000000000035</c:v>
                </c:pt>
                <c:pt idx="34">
                  <c:v>0.34</c:v>
                </c:pt>
                <c:pt idx="35">
                  <c:v>0.3500000000000002</c:v>
                </c:pt>
                <c:pt idx="36">
                  <c:v>0.36000000000000021</c:v>
                </c:pt>
                <c:pt idx="37">
                  <c:v>0.37000000000000022</c:v>
                </c:pt>
                <c:pt idx="38">
                  <c:v>0.38000000000000023</c:v>
                </c:pt>
                <c:pt idx="39">
                  <c:v>0.39000000000000024</c:v>
                </c:pt>
                <c:pt idx="40">
                  <c:v>0.4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</c:v>
                </c:pt>
                <c:pt idx="49">
                  <c:v>0.49000000000000021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0.60000000000000042</c:v>
                </c:pt>
                <c:pt idx="61">
                  <c:v>0.61000000000000043</c:v>
                </c:pt>
                <c:pt idx="62">
                  <c:v>0.62000000000000044</c:v>
                </c:pt>
                <c:pt idx="63">
                  <c:v>0.63000000000000045</c:v>
                </c:pt>
                <c:pt idx="64">
                  <c:v>0.64000000000000046</c:v>
                </c:pt>
                <c:pt idx="65">
                  <c:v>0.65000000000000058</c:v>
                </c:pt>
                <c:pt idx="66">
                  <c:v>0.66000000000000059</c:v>
                </c:pt>
                <c:pt idx="67">
                  <c:v>0.67000000000000071</c:v>
                </c:pt>
                <c:pt idx="68">
                  <c:v>0.68</c:v>
                </c:pt>
                <c:pt idx="69">
                  <c:v>0.69000000000000039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0.77000000000000046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0.8200000000000004</c:v>
                </c:pt>
                <c:pt idx="83">
                  <c:v>0.8300000000000004</c:v>
                </c:pt>
                <c:pt idx="84">
                  <c:v>0.84000000000000041</c:v>
                </c:pt>
                <c:pt idx="85">
                  <c:v>0.85000000000000042</c:v>
                </c:pt>
                <c:pt idx="86">
                  <c:v>0.86000000000000043</c:v>
                </c:pt>
                <c:pt idx="87">
                  <c:v>0.87000000000000044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0.94000000000000039</c:v>
                </c:pt>
                <c:pt idx="95">
                  <c:v>0.9500000000000004</c:v>
                </c:pt>
                <c:pt idx="96">
                  <c:v>0.96000000000000041</c:v>
                </c:pt>
                <c:pt idx="97">
                  <c:v>0.97000000000000042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</c:v>
                </c:pt>
                <c:pt idx="114">
                  <c:v>1.139999999999999</c:v>
                </c:pt>
                <c:pt idx="115">
                  <c:v>1.149999999999999</c:v>
                </c:pt>
                <c:pt idx="116">
                  <c:v>1.159999999999999</c:v>
                </c:pt>
                <c:pt idx="117">
                  <c:v>1.1700000000000008</c:v>
                </c:pt>
                <c:pt idx="118">
                  <c:v>1.1800000000000008</c:v>
                </c:pt>
                <c:pt idx="119">
                  <c:v>1.1900000000000008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1.3800000000000001</c:v>
                </c:pt>
                <c:pt idx="139">
                  <c:v>1.3900000000000001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1.6300000000000001</c:v>
                </c:pt>
                <c:pt idx="164">
                  <c:v>1.6400000000000001</c:v>
                </c:pt>
                <c:pt idx="165">
                  <c:v>1.6500000000000001</c:v>
                </c:pt>
                <c:pt idx="166">
                  <c:v>1.6600000000000001</c:v>
                </c:pt>
                <c:pt idx="167">
                  <c:v>1.6700000000000008</c:v>
                </c:pt>
                <c:pt idx="168">
                  <c:v>1.6800000000000008</c:v>
                </c:pt>
                <c:pt idx="169">
                  <c:v>1.6900000000000008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1.8800000000000001</c:v>
                </c:pt>
                <c:pt idx="189">
                  <c:v>1.8900000000000001</c:v>
                </c:pt>
                <c:pt idx="190">
                  <c:v>1.9000000000000001</c:v>
                </c:pt>
                <c:pt idx="191">
                  <c:v>1.9100000000000001</c:v>
                </c:pt>
                <c:pt idx="192">
                  <c:v>1.9200000000000008</c:v>
                </c:pt>
                <c:pt idx="193">
                  <c:v>1.9300000000000008</c:v>
                </c:pt>
                <c:pt idx="194">
                  <c:v>1.9400000000000008</c:v>
                </c:pt>
                <c:pt idx="195">
                  <c:v>1.9500000000000008</c:v>
                </c:pt>
                <c:pt idx="196">
                  <c:v>1.9600000000000009</c:v>
                </c:pt>
                <c:pt idx="197">
                  <c:v>1.9700000000000009</c:v>
                </c:pt>
                <c:pt idx="198">
                  <c:v>1.9800000000000009</c:v>
                </c:pt>
                <c:pt idx="199">
                  <c:v>1.9900000000000009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2.3099999999999987</c:v>
                </c:pt>
                <c:pt idx="232">
                  <c:v>2.3199999999999981</c:v>
                </c:pt>
                <c:pt idx="233">
                  <c:v>2.3299999999999987</c:v>
                </c:pt>
                <c:pt idx="234">
                  <c:v>2.34</c:v>
                </c:pt>
                <c:pt idx="235">
                  <c:v>2.3499999999999988</c:v>
                </c:pt>
                <c:pt idx="236">
                  <c:v>2.36</c:v>
                </c:pt>
                <c:pt idx="237">
                  <c:v>2.3699999999999997</c:v>
                </c:pt>
                <c:pt idx="238">
                  <c:v>2.38</c:v>
                </c:pt>
                <c:pt idx="239">
                  <c:v>2.3899999999999997</c:v>
                </c:pt>
                <c:pt idx="240">
                  <c:v>2.4</c:v>
                </c:pt>
                <c:pt idx="241">
                  <c:v>2.4099999999999997</c:v>
                </c:pt>
                <c:pt idx="242">
                  <c:v>2.42</c:v>
                </c:pt>
                <c:pt idx="243">
                  <c:v>2.4299999999999997</c:v>
                </c:pt>
                <c:pt idx="244">
                  <c:v>2.44</c:v>
                </c:pt>
                <c:pt idx="245">
                  <c:v>2.4499999999999997</c:v>
                </c:pt>
                <c:pt idx="246">
                  <c:v>2.46</c:v>
                </c:pt>
                <c:pt idx="247">
                  <c:v>2.4699999999999998</c:v>
                </c:pt>
                <c:pt idx="248">
                  <c:v>2.48</c:v>
                </c:pt>
                <c:pt idx="249">
                  <c:v>2.4899999999999998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2.7600000000000002</c:v>
                </c:pt>
                <c:pt idx="277">
                  <c:v>2.77</c:v>
                </c:pt>
                <c:pt idx="278">
                  <c:v>2.7800000000000002</c:v>
                </c:pt>
                <c:pt idx="279">
                  <c:v>2.79</c:v>
                </c:pt>
                <c:pt idx="280">
                  <c:v>2.8</c:v>
                </c:pt>
                <c:pt idx="281">
                  <c:v>2.8099999999999987</c:v>
                </c:pt>
                <c:pt idx="282">
                  <c:v>2.82</c:v>
                </c:pt>
                <c:pt idx="283">
                  <c:v>2.8299999999999987</c:v>
                </c:pt>
                <c:pt idx="284">
                  <c:v>2.84</c:v>
                </c:pt>
                <c:pt idx="285">
                  <c:v>2.8499999999999988</c:v>
                </c:pt>
                <c:pt idx="286">
                  <c:v>2.86</c:v>
                </c:pt>
                <c:pt idx="287">
                  <c:v>2.8699999999999997</c:v>
                </c:pt>
                <c:pt idx="288">
                  <c:v>2.88</c:v>
                </c:pt>
                <c:pt idx="289">
                  <c:v>2.8899999999999997</c:v>
                </c:pt>
                <c:pt idx="290">
                  <c:v>2.9</c:v>
                </c:pt>
                <c:pt idx="291">
                  <c:v>2.9099999999999997</c:v>
                </c:pt>
                <c:pt idx="292">
                  <c:v>2.92</c:v>
                </c:pt>
                <c:pt idx="293">
                  <c:v>2.9299999999999997</c:v>
                </c:pt>
                <c:pt idx="294">
                  <c:v>2.94</c:v>
                </c:pt>
                <c:pt idx="295">
                  <c:v>2.9499999999999997</c:v>
                </c:pt>
                <c:pt idx="296">
                  <c:v>2.96</c:v>
                </c:pt>
                <c:pt idx="297">
                  <c:v>2.9699999999999998</c:v>
                </c:pt>
                <c:pt idx="298">
                  <c:v>2.98</c:v>
                </c:pt>
                <c:pt idx="299">
                  <c:v>2.9899999999999998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3.2600000000000002</c:v>
                </c:pt>
                <c:pt idx="327">
                  <c:v>3.27</c:v>
                </c:pt>
                <c:pt idx="328">
                  <c:v>3.2800000000000002</c:v>
                </c:pt>
                <c:pt idx="329">
                  <c:v>3.29</c:v>
                </c:pt>
                <c:pt idx="330">
                  <c:v>3.3</c:v>
                </c:pt>
                <c:pt idx="331">
                  <c:v>3.3099999999999987</c:v>
                </c:pt>
                <c:pt idx="332">
                  <c:v>3.32</c:v>
                </c:pt>
                <c:pt idx="333">
                  <c:v>3.3299999999999987</c:v>
                </c:pt>
                <c:pt idx="334">
                  <c:v>3.34</c:v>
                </c:pt>
                <c:pt idx="335">
                  <c:v>3.3499999999999988</c:v>
                </c:pt>
                <c:pt idx="336">
                  <c:v>3.36</c:v>
                </c:pt>
                <c:pt idx="337">
                  <c:v>3.3699999999999997</c:v>
                </c:pt>
                <c:pt idx="338">
                  <c:v>3.38</c:v>
                </c:pt>
                <c:pt idx="339">
                  <c:v>3.3899999999999997</c:v>
                </c:pt>
                <c:pt idx="340">
                  <c:v>3.4</c:v>
                </c:pt>
                <c:pt idx="341">
                  <c:v>3.4099999999999997</c:v>
                </c:pt>
                <c:pt idx="342">
                  <c:v>3.42</c:v>
                </c:pt>
                <c:pt idx="343">
                  <c:v>3.4299999999999997</c:v>
                </c:pt>
                <c:pt idx="344">
                  <c:v>3.44</c:v>
                </c:pt>
                <c:pt idx="345">
                  <c:v>3.4499999999999997</c:v>
                </c:pt>
                <c:pt idx="346">
                  <c:v>3.46</c:v>
                </c:pt>
                <c:pt idx="347">
                  <c:v>3.4699999999999998</c:v>
                </c:pt>
                <c:pt idx="348">
                  <c:v>3.48</c:v>
                </c:pt>
                <c:pt idx="349">
                  <c:v>3.4899999999999998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3.7600000000000002</c:v>
                </c:pt>
                <c:pt idx="377">
                  <c:v>3.77</c:v>
                </c:pt>
                <c:pt idx="378">
                  <c:v>3.7800000000000002</c:v>
                </c:pt>
                <c:pt idx="379">
                  <c:v>3.79</c:v>
                </c:pt>
                <c:pt idx="380">
                  <c:v>3.8</c:v>
                </c:pt>
                <c:pt idx="381">
                  <c:v>3.8099999999999987</c:v>
                </c:pt>
                <c:pt idx="382">
                  <c:v>3.82</c:v>
                </c:pt>
                <c:pt idx="383">
                  <c:v>3.8299999999999987</c:v>
                </c:pt>
                <c:pt idx="384">
                  <c:v>3.84</c:v>
                </c:pt>
                <c:pt idx="385">
                  <c:v>3.8499999999999988</c:v>
                </c:pt>
                <c:pt idx="386">
                  <c:v>3.86</c:v>
                </c:pt>
                <c:pt idx="387">
                  <c:v>3.8699999999999997</c:v>
                </c:pt>
                <c:pt idx="388">
                  <c:v>3.88</c:v>
                </c:pt>
                <c:pt idx="389">
                  <c:v>3.8899999999999997</c:v>
                </c:pt>
                <c:pt idx="390">
                  <c:v>3.9</c:v>
                </c:pt>
                <c:pt idx="391">
                  <c:v>3.9099999999999997</c:v>
                </c:pt>
                <c:pt idx="392">
                  <c:v>3.92</c:v>
                </c:pt>
                <c:pt idx="393">
                  <c:v>3.9299999999999997</c:v>
                </c:pt>
                <c:pt idx="394">
                  <c:v>3.94</c:v>
                </c:pt>
                <c:pt idx="395">
                  <c:v>3.9499999999999997</c:v>
                </c:pt>
                <c:pt idx="396">
                  <c:v>3.96</c:v>
                </c:pt>
                <c:pt idx="397">
                  <c:v>3.9699999999999998</c:v>
                </c:pt>
                <c:pt idx="398">
                  <c:v>3.98</c:v>
                </c:pt>
                <c:pt idx="399">
                  <c:v>3.9899999999999998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4.1099999999999985</c:v>
                </c:pt>
                <c:pt idx="412">
                  <c:v>4.1199999999999966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4.1499999999999995</c:v>
                </c:pt>
                <c:pt idx="416">
                  <c:v>4.1599999999999975</c:v>
                </c:pt>
                <c:pt idx="417">
                  <c:v>4.17</c:v>
                </c:pt>
                <c:pt idx="418">
                  <c:v>4.18</c:v>
                </c:pt>
                <c:pt idx="419">
                  <c:v>4.1899999999999995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4.3199999999999985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4.3599999999999985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4.4300000000000024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4.4700000000000024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4.6099999999999985</c:v>
                </c:pt>
                <c:pt idx="462">
                  <c:v>4.6199999999999966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4.6499999999999995</c:v>
                </c:pt>
                <c:pt idx="466">
                  <c:v>4.6599999999999975</c:v>
                </c:pt>
                <c:pt idx="467">
                  <c:v>4.67</c:v>
                </c:pt>
                <c:pt idx="468">
                  <c:v>4.68</c:v>
                </c:pt>
                <c:pt idx="469">
                  <c:v>4.6899999999999995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4.8199999999999985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4.8599999999999985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4.9300000000000024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4.9700000000000024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  <c:pt idx="501">
                  <c:v>5.01</c:v>
                </c:pt>
                <c:pt idx="502">
                  <c:v>5.0199999999999996</c:v>
                </c:pt>
                <c:pt idx="503">
                  <c:v>5.03</c:v>
                </c:pt>
                <c:pt idx="504">
                  <c:v>5.04</c:v>
                </c:pt>
                <c:pt idx="505">
                  <c:v>5.05</c:v>
                </c:pt>
                <c:pt idx="506">
                  <c:v>5.0599999999999996</c:v>
                </c:pt>
                <c:pt idx="507">
                  <c:v>5.07</c:v>
                </c:pt>
                <c:pt idx="508">
                  <c:v>5.08</c:v>
                </c:pt>
                <c:pt idx="509">
                  <c:v>5.09</c:v>
                </c:pt>
                <c:pt idx="510">
                  <c:v>5.0999999999999996</c:v>
                </c:pt>
                <c:pt idx="511">
                  <c:v>5.1099999999999985</c:v>
                </c:pt>
                <c:pt idx="512">
                  <c:v>5.1199999999999966</c:v>
                </c:pt>
                <c:pt idx="513">
                  <c:v>5.13</c:v>
                </c:pt>
                <c:pt idx="514">
                  <c:v>5.14</c:v>
                </c:pt>
                <c:pt idx="515">
                  <c:v>5.1499999999999995</c:v>
                </c:pt>
                <c:pt idx="516">
                  <c:v>5.1599999999999975</c:v>
                </c:pt>
                <c:pt idx="517">
                  <c:v>5.17</c:v>
                </c:pt>
                <c:pt idx="518">
                  <c:v>5.18</c:v>
                </c:pt>
                <c:pt idx="519">
                  <c:v>5.1899999999999995</c:v>
                </c:pt>
                <c:pt idx="520">
                  <c:v>5.2</c:v>
                </c:pt>
                <c:pt idx="521">
                  <c:v>5.21</c:v>
                </c:pt>
                <c:pt idx="522">
                  <c:v>5.22</c:v>
                </c:pt>
                <c:pt idx="523">
                  <c:v>5.23</c:v>
                </c:pt>
                <c:pt idx="524">
                  <c:v>5.24</c:v>
                </c:pt>
                <c:pt idx="525">
                  <c:v>5.25</c:v>
                </c:pt>
                <c:pt idx="526">
                  <c:v>5.26</c:v>
                </c:pt>
                <c:pt idx="527">
                  <c:v>5.2700000000000014</c:v>
                </c:pt>
                <c:pt idx="528">
                  <c:v>5.28</c:v>
                </c:pt>
                <c:pt idx="529">
                  <c:v>5.29</c:v>
                </c:pt>
                <c:pt idx="530">
                  <c:v>5.3</c:v>
                </c:pt>
                <c:pt idx="531">
                  <c:v>5.31</c:v>
                </c:pt>
                <c:pt idx="532">
                  <c:v>5.3199999999999985</c:v>
                </c:pt>
                <c:pt idx="533">
                  <c:v>5.33</c:v>
                </c:pt>
                <c:pt idx="534">
                  <c:v>5.34</c:v>
                </c:pt>
                <c:pt idx="535">
                  <c:v>5.35</c:v>
                </c:pt>
                <c:pt idx="536">
                  <c:v>5.3599999999999985</c:v>
                </c:pt>
                <c:pt idx="537">
                  <c:v>5.37</c:v>
                </c:pt>
                <c:pt idx="538">
                  <c:v>5.38</c:v>
                </c:pt>
                <c:pt idx="539">
                  <c:v>5.39</c:v>
                </c:pt>
                <c:pt idx="540">
                  <c:v>5.4</c:v>
                </c:pt>
                <c:pt idx="541">
                  <c:v>5.41</c:v>
                </c:pt>
                <c:pt idx="542">
                  <c:v>5.42</c:v>
                </c:pt>
                <c:pt idx="543">
                  <c:v>5.4300000000000024</c:v>
                </c:pt>
                <c:pt idx="544">
                  <c:v>5.44</c:v>
                </c:pt>
                <c:pt idx="545">
                  <c:v>5.45</c:v>
                </c:pt>
                <c:pt idx="546">
                  <c:v>5.46</c:v>
                </c:pt>
                <c:pt idx="547">
                  <c:v>5.4700000000000024</c:v>
                </c:pt>
                <c:pt idx="548">
                  <c:v>5.48</c:v>
                </c:pt>
                <c:pt idx="549">
                  <c:v>5.49</c:v>
                </c:pt>
                <c:pt idx="550">
                  <c:v>5.5</c:v>
                </c:pt>
                <c:pt idx="551">
                  <c:v>5.51</c:v>
                </c:pt>
                <c:pt idx="552">
                  <c:v>5.52</c:v>
                </c:pt>
                <c:pt idx="553">
                  <c:v>5.53</c:v>
                </c:pt>
                <c:pt idx="554">
                  <c:v>5.54</c:v>
                </c:pt>
                <c:pt idx="555">
                  <c:v>5.55</c:v>
                </c:pt>
                <c:pt idx="556">
                  <c:v>5.56</c:v>
                </c:pt>
                <c:pt idx="557">
                  <c:v>5.57</c:v>
                </c:pt>
                <c:pt idx="558">
                  <c:v>5.58</c:v>
                </c:pt>
                <c:pt idx="559">
                  <c:v>5.59</c:v>
                </c:pt>
                <c:pt idx="560">
                  <c:v>5.6</c:v>
                </c:pt>
                <c:pt idx="561">
                  <c:v>5.6099999999999985</c:v>
                </c:pt>
                <c:pt idx="562">
                  <c:v>5.6199999999999966</c:v>
                </c:pt>
                <c:pt idx="563">
                  <c:v>5.63</c:v>
                </c:pt>
                <c:pt idx="564">
                  <c:v>5.64</c:v>
                </c:pt>
                <c:pt idx="565">
                  <c:v>5.6499999999999995</c:v>
                </c:pt>
                <c:pt idx="566">
                  <c:v>5.6599999999999975</c:v>
                </c:pt>
                <c:pt idx="567">
                  <c:v>5.67</c:v>
                </c:pt>
                <c:pt idx="568">
                  <c:v>5.68</c:v>
                </c:pt>
                <c:pt idx="569">
                  <c:v>5.6899999999999995</c:v>
                </c:pt>
                <c:pt idx="570">
                  <c:v>5.7</c:v>
                </c:pt>
                <c:pt idx="571">
                  <c:v>5.71</c:v>
                </c:pt>
                <c:pt idx="572">
                  <c:v>5.72</c:v>
                </c:pt>
                <c:pt idx="573">
                  <c:v>5.73</c:v>
                </c:pt>
                <c:pt idx="574">
                  <c:v>5.74</c:v>
                </c:pt>
                <c:pt idx="575">
                  <c:v>5.75</c:v>
                </c:pt>
                <c:pt idx="576">
                  <c:v>5.76</c:v>
                </c:pt>
                <c:pt idx="577">
                  <c:v>5.7700000000000014</c:v>
                </c:pt>
                <c:pt idx="578">
                  <c:v>5.78</c:v>
                </c:pt>
                <c:pt idx="579">
                  <c:v>5.79</c:v>
                </c:pt>
                <c:pt idx="580">
                  <c:v>5.8</c:v>
                </c:pt>
                <c:pt idx="581">
                  <c:v>5.81</c:v>
                </c:pt>
                <c:pt idx="582">
                  <c:v>5.8199999999999985</c:v>
                </c:pt>
                <c:pt idx="583">
                  <c:v>5.83</c:v>
                </c:pt>
                <c:pt idx="584">
                  <c:v>5.84</c:v>
                </c:pt>
                <c:pt idx="585">
                  <c:v>5.85</c:v>
                </c:pt>
                <c:pt idx="586">
                  <c:v>5.8599999999999985</c:v>
                </c:pt>
                <c:pt idx="587">
                  <c:v>5.87</c:v>
                </c:pt>
                <c:pt idx="588">
                  <c:v>5.88</c:v>
                </c:pt>
                <c:pt idx="589">
                  <c:v>5.89</c:v>
                </c:pt>
                <c:pt idx="590">
                  <c:v>5.9</c:v>
                </c:pt>
                <c:pt idx="591">
                  <c:v>5.91</c:v>
                </c:pt>
                <c:pt idx="592">
                  <c:v>5.92</c:v>
                </c:pt>
                <c:pt idx="593">
                  <c:v>5.9300000000000024</c:v>
                </c:pt>
                <c:pt idx="594">
                  <c:v>5.94</c:v>
                </c:pt>
                <c:pt idx="595">
                  <c:v>5.95</c:v>
                </c:pt>
                <c:pt idx="596">
                  <c:v>5.96</c:v>
                </c:pt>
                <c:pt idx="597">
                  <c:v>5.9700000000000024</c:v>
                </c:pt>
                <c:pt idx="598">
                  <c:v>5.98</c:v>
                </c:pt>
                <c:pt idx="599">
                  <c:v>5.99</c:v>
                </c:pt>
                <c:pt idx="600">
                  <c:v>6</c:v>
                </c:pt>
                <c:pt idx="601">
                  <c:v>6.01</c:v>
                </c:pt>
                <c:pt idx="602">
                  <c:v>6.02</c:v>
                </c:pt>
                <c:pt idx="603">
                  <c:v>6.03</c:v>
                </c:pt>
                <c:pt idx="604">
                  <c:v>6.04</c:v>
                </c:pt>
                <c:pt idx="605">
                  <c:v>6.05</c:v>
                </c:pt>
                <c:pt idx="606">
                  <c:v>6.06</c:v>
                </c:pt>
                <c:pt idx="607">
                  <c:v>6.07</c:v>
                </c:pt>
                <c:pt idx="608">
                  <c:v>6.08</c:v>
                </c:pt>
                <c:pt idx="609">
                  <c:v>6.09</c:v>
                </c:pt>
                <c:pt idx="610">
                  <c:v>6.1</c:v>
                </c:pt>
                <c:pt idx="611">
                  <c:v>6.1099999999999985</c:v>
                </c:pt>
                <c:pt idx="612">
                  <c:v>6.1199999999999966</c:v>
                </c:pt>
                <c:pt idx="613">
                  <c:v>6.13</c:v>
                </c:pt>
                <c:pt idx="614">
                  <c:v>6.14</c:v>
                </c:pt>
                <c:pt idx="615">
                  <c:v>6.1499999999999995</c:v>
                </c:pt>
                <c:pt idx="616">
                  <c:v>6.1599999999999975</c:v>
                </c:pt>
                <c:pt idx="617">
                  <c:v>6.17</c:v>
                </c:pt>
                <c:pt idx="618">
                  <c:v>6.18</c:v>
                </c:pt>
                <c:pt idx="619">
                  <c:v>6.1899999999999995</c:v>
                </c:pt>
                <c:pt idx="620">
                  <c:v>6.2</c:v>
                </c:pt>
                <c:pt idx="621">
                  <c:v>6.21</c:v>
                </c:pt>
                <c:pt idx="622">
                  <c:v>6.22</c:v>
                </c:pt>
                <c:pt idx="623">
                  <c:v>6.23</c:v>
                </c:pt>
                <c:pt idx="624">
                  <c:v>6.24</c:v>
                </c:pt>
                <c:pt idx="625">
                  <c:v>6.25</c:v>
                </c:pt>
                <c:pt idx="626">
                  <c:v>6.26</c:v>
                </c:pt>
                <c:pt idx="627">
                  <c:v>6.2700000000000014</c:v>
                </c:pt>
                <c:pt idx="628">
                  <c:v>6.28</c:v>
                </c:pt>
                <c:pt idx="629">
                  <c:v>6.29</c:v>
                </c:pt>
                <c:pt idx="630">
                  <c:v>6.3</c:v>
                </c:pt>
                <c:pt idx="631">
                  <c:v>6.31</c:v>
                </c:pt>
                <c:pt idx="632">
                  <c:v>6.3199999999999985</c:v>
                </c:pt>
                <c:pt idx="633">
                  <c:v>6.33</c:v>
                </c:pt>
                <c:pt idx="634">
                  <c:v>6.34</c:v>
                </c:pt>
                <c:pt idx="635">
                  <c:v>6.35</c:v>
                </c:pt>
                <c:pt idx="636">
                  <c:v>6.3599999999999985</c:v>
                </c:pt>
                <c:pt idx="637">
                  <c:v>6.37</c:v>
                </c:pt>
                <c:pt idx="638">
                  <c:v>6.38</c:v>
                </c:pt>
                <c:pt idx="639">
                  <c:v>6.39</c:v>
                </c:pt>
                <c:pt idx="640">
                  <c:v>6.4</c:v>
                </c:pt>
                <c:pt idx="641">
                  <c:v>6.41</c:v>
                </c:pt>
                <c:pt idx="642">
                  <c:v>6.42</c:v>
                </c:pt>
                <c:pt idx="643">
                  <c:v>6.4300000000000024</c:v>
                </c:pt>
                <c:pt idx="644">
                  <c:v>6.44</c:v>
                </c:pt>
                <c:pt idx="645">
                  <c:v>6.45</c:v>
                </c:pt>
                <c:pt idx="646">
                  <c:v>6.46</c:v>
                </c:pt>
                <c:pt idx="647">
                  <c:v>6.4700000000000024</c:v>
                </c:pt>
                <c:pt idx="648">
                  <c:v>6.48</c:v>
                </c:pt>
                <c:pt idx="649">
                  <c:v>6.49</c:v>
                </c:pt>
                <c:pt idx="650">
                  <c:v>6.5</c:v>
                </c:pt>
                <c:pt idx="651">
                  <c:v>6.51</c:v>
                </c:pt>
                <c:pt idx="652">
                  <c:v>6.52</c:v>
                </c:pt>
                <c:pt idx="653">
                  <c:v>6.53</c:v>
                </c:pt>
                <c:pt idx="654">
                  <c:v>6.54</c:v>
                </c:pt>
                <c:pt idx="655">
                  <c:v>6.55</c:v>
                </c:pt>
                <c:pt idx="656">
                  <c:v>6.56</c:v>
                </c:pt>
                <c:pt idx="657">
                  <c:v>6.57</c:v>
                </c:pt>
                <c:pt idx="658">
                  <c:v>6.58</c:v>
                </c:pt>
                <c:pt idx="659">
                  <c:v>6.59</c:v>
                </c:pt>
                <c:pt idx="660">
                  <c:v>6.6</c:v>
                </c:pt>
                <c:pt idx="661">
                  <c:v>6.6099999999999985</c:v>
                </c:pt>
                <c:pt idx="662">
                  <c:v>6.6199999999999966</c:v>
                </c:pt>
                <c:pt idx="663">
                  <c:v>6.63</c:v>
                </c:pt>
                <c:pt idx="664">
                  <c:v>6.64</c:v>
                </c:pt>
                <c:pt idx="665">
                  <c:v>6.6499999999999995</c:v>
                </c:pt>
                <c:pt idx="666">
                  <c:v>6.6599999999999975</c:v>
                </c:pt>
                <c:pt idx="667">
                  <c:v>6.67</c:v>
                </c:pt>
                <c:pt idx="668">
                  <c:v>6.68</c:v>
                </c:pt>
                <c:pt idx="669">
                  <c:v>6.6899999999999995</c:v>
                </c:pt>
                <c:pt idx="670">
                  <c:v>6.7</c:v>
                </c:pt>
                <c:pt idx="671">
                  <c:v>6.71</c:v>
                </c:pt>
                <c:pt idx="672">
                  <c:v>6.72</c:v>
                </c:pt>
                <c:pt idx="673">
                  <c:v>6.73</c:v>
                </c:pt>
                <c:pt idx="674">
                  <c:v>6.74</c:v>
                </c:pt>
                <c:pt idx="675">
                  <c:v>6.75</c:v>
                </c:pt>
                <c:pt idx="676">
                  <c:v>6.76</c:v>
                </c:pt>
                <c:pt idx="677">
                  <c:v>6.7700000000000014</c:v>
                </c:pt>
                <c:pt idx="678">
                  <c:v>6.78</c:v>
                </c:pt>
                <c:pt idx="679">
                  <c:v>6.79</c:v>
                </c:pt>
                <c:pt idx="680">
                  <c:v>6.8</c:v>
                </c:pt>
                <c:pt idx="681">
                  <c:v>6.81</c:v>
                </c:pt>
                <c:pt idx="682">
                  <c:v>6.8199999999999985</c:v>
                </c:pt>
                <c:pt idx="683">
                  <c:v>6.83</c:v>
                </c:pt>
                <c:pt idx="684">
                  <c:v>6.84</c:v>
                </c:pt>
                <c:pt idx="685">
                  <c:v>6.85</c:v>
                </c:pt>
                <c:pt idx="686">
                  <c:v>6.8599999999999985</c:v>
                </c:pt>
                <c:pt idx="687">
                  <c:v>6.87</c:v>
                </c:pt>
                <c:pt idx="688">
                  <c:v>6.88</c:v>
                </c:pt>
                <c:pt idx="689">
                  <c:v>6.89</c:v>
                </c:pt>
                <c:pt idx="690">
                  <c:v>6.9</c:v>
                </c:pt>
                <c:pt idx="691">
                  <c:v>6.91</c:v>
                </c:pt>
                <c:pt idx="692">
                  <c:v>6.92</c:v>
                </c:pt>
                <c:pt idx="693">
                  <c:v>6.9300000000000024</c:v>
                </c:pt>
                <c:pt idx="694">
                  <c:v>6.94</c:v>
                </c:pt>
                <c:pt idx="695">
                  <c:v>6.95</c:v>
                </c:pt>
                <c:pt idx="696">
                  <c:v>6.96</c:v>
                </c:pt>
                <c:pt idx="697">
                  <c:v>6.9700000000000024</c:v>
                </c:pt>
                <c:pt idx="698">
                  <c:v>6.98</c:v>
                </c:pt>
                <c:pt idx="699">
                  <c:v>6.99</c:v>
                </c:pt>
                <c:pt idx="700">
                  <c:v>7</c:v>
                </c:pt>
                <c:pt idx="701">
                  <c:v>7.01</c:v>
                </c:pt>
                <c:pt idx="702">
                  <c:v>7.02</c:v>
                </c:pt>
                <c:pt idx="703">
                  <c:v>7.03</c:v>
                </c:pt>
                <c:pt idx="704">
                  <c:v>7.04</c:v>
                </c:pt>
                <c:pt idx="705">
                  <c:v>7.05</c:v>
                </c:pt>
                <c:pt idx="706">
                  <c:v>7.06</c:v>
                </c:pt>
                <c:pt idx="707">
                  <c:v>7.07</c:v>
                </c:pt>
                <c:pt idx="708">
                  <c:v>7.08</c:v>
                </c:pt>
                <c:pt idx="709">
                  <c:v>7.09</c:v>
                </c:pt>
                <c:pt idx="710">
                  <c:v>7.1</c:v>
                </c:pt>
                <c:pt idx="711">
                  <c:v>7.1099999999999985</c:v>
                </c:pt>
                <c:pt idx="712">
                  <c:v>7.1199999999999966</c:v>
                </c:pt>
                <c:pt idx="713">
                  <c:v>7.13</c:v>
                </c:pt>
                <c:pt idx="714">
                  <c:v>7.14</c:v>
                </c:pt>
                <c:pt idx="715">
                  <c:v>7.1499999999999995</c:v>
                </c:pt>
                <c:pt idx="716">
                  <c:v>7.1599999999999975</c:v>
                </c:pt>
                <c:pt idx="717">
                  <c:v>7.17</c:v>
                </c:pt>
                <c:pt idx="718">
                  <c:v>7.18</c:v>
                </c:pt>
                <c:pt idx="719">
                  <c:v>7.1899999999999995</c:v>
                </c:pt>
                <c:pt idx="720">
                  <c:v>7.2</c:v>
                </c:pt>
                <c:pt idx="721">
                  <c:v>7.21</c:v>
                </c:pt>
                <c:pt idx="722">
                  <c:v>7.22</c:v>
                </c:pt>
                <c:pt idx="723">
                  <c:v>7.23</c:v>
                </c:pt>
                <c:pt idx="724">
                  <c:v>7.24</c:v>
                </c:pt>
                <c:pt idx="725">
                  <c:v>7.25</c:v>
                </c:pt>
                <c:pt idx="726">
                  <c:v>7.26</c:v>
                </c:pt>
                <c:pt idx="727">
                  <c:v>7.2700000000000014</c:v>
                </c:pt>
                <c:pt idx="728">
                  <c:v>7.28</c:v>
                </c:pt>
                <c:pt idx="729">
                  <c:v>7.29</c:v>
                </c:pt>
                <c:pt idx="730">
                  <c:v>7.3</c:v>
                </c:pt>
                <c:pt idx="731">
                  <c:v>7.31</c:v>
                </c:pt>
                <c:pt idx="732">
                  <c:v>7.3199999999999985</c:v>
                </c:pt>
                <c:pt idx="733">
                  <c:v>7.33</c:v>
                </c:pt>
                <c:pt idx="734">
                  <c:v>7.34</c:v>
                </c:pt>
                <c:pt idx="735">
                  <c:v>7.35</c:v>
                </c:pt>
                <c:pt idx="736">
                  <c:v>7.3599999999999985</c:v>
                </c:pt>
                <c:pt idx="737">
                  <c:v>7.37</c:v>
                </c:pt>
                <c:pt idx="738">
                  <c:v>7.38</c:v>
                </c:pt>
                <c:pt idx="739">
                  <c:v>7.39</c:v>
                </c:pt>
                <c:pt idx="740">
                  <c:v>7.4</c:v>
                </c:pt>
                <c:pt idx="741">
                  <c:v>7.41</c:v>
                </c:pt>
                <c:pt idx="742">
                  <c:v>7.42</c:v>
                </c:pt>
                <c:pt idx="743">
                  <c:v>7.4300000000000024</c:v>
                </c:pt>
                <c:pt idx="744">
                  <c:v>7.44</c:v>
                </c:pt>
                <c:pt idx="745">
                  <c:v>7.45</c:v>
                </c:pt>
                <c:pt idx="746">
                  <c:v>7.46</c:v>
                </c:pt>
                <c:pt idx="747">
                  <c:v>7.4700000000000024</c:v>
                </c:pt>
                <c:pt idx="748">
                  <c:v>7.48</c:v>
                </c:pt>
                <c:pt idx="749">
                  <c:v>7.49</c:v>
                </c:pt>
                <c:pt idx="750">
                  <c:v>7.5</c:v>
                </c:pt>
                <c:pt idx="751">
                  <c:v>7.51</c:v>
                </c:pt>
                <c:pt idx="752">
                  <c:v>7.52</c:v>
                </c:pt>
                <c:pt idx="753">
                  <c:v>7.53</c:v>
                </c:pt>
                <c:pt idx="754">
                  <c:v>7.54</c:v>
                </c:pt>
                <c:pt idx="755">
                  <c:v>7.55</c:v>
                </c:pt>
                <c:pt idx="756">
                  <c:v>7.56</c:v>
                </c:pt>
                <c:pt idx="757">
                  <c:v>7.57</c:v>
                </c:pt>
                <c:pt idx="758">
                  <c:v>7.58</c:v>
                </c:pt>
                <c:pt idx="759">
                  <c:v>7.59</c:v>
                </c:pt>
                <c:pt idx="760">
                  <c:v>7.6</c:v>
                </c:pt>
                <c:pt idx="761">
                  <c:v>7.6099999999999985</c:v>
                </c:pt>
                <c:pt idx="762">
                  <c:v>7.6199999999999966</c:v>
                </c:pt>
                <c:pt idx="763">
                  <c:v>7.63</c:v>
                </c:pt>
                <c:pt idx="764">
                  <c:v>7.64</c:v>
                </c:pt>
                <c:pt idx="765">
                  <c:v>7.6499999999999995</c:v>
                </c:pt>
                <c:pt idx="766">
                  <c:v>7.6599999999999975</c:v>
                </c:pt>
                <c:pt idx="767">
                  <c:v>7.67</c:v>
                </c:pt>
                <c:pt idx="768">
                  <c:v>7.68</c:v>
                </c:pt>
                <c:pt idx="769">
                  <c:v>7.6899999999999995</c:v>
                </c:pt>
                <c:pt idx="770">
                  <c:v>7.7</c:v>
                </c:pt>
                <c:pt idx="771">
                  <c:v>7.71</c:v>
                </c:pt>
                <c:pt idx="772">
                  <c:v>7.72</c:v>
                </c:pt>
                <c:pt idx="773">
                  <c:v>7.73</c:v>
                </c:pt>
                <c:pt idx="774">
                  <c:v>7.74</c:v>
                </c:pt>
                <c:pt idx="775">
                  <c:v>7.75</c:v>
                </c:pt>
                <c:pt idx="776">
                  <c:v>7.76</c:v>
                </c:pt>
                <c:pt idx="777">
                  <c:v>7.7700000000000014</c:v>
                </c:pt>
                <c:pt idx="778">
                  <c:v>7.78</c:v>
                </c:pt>
                <c:pt idx="779">
                  <c:v>7.79</c:v>
                </c:pt>
                <c:pt idx="780">
                  <c:v>7.8</c:v>
                </c:pt>
                <c:pt idx="781">
                  <c:v>7.81</c:v>
                </c:pt>
                <c:pt idx="782">
                  <c:v>7.8199999999999985</c:v>
                </c:pt>
                <c:pt idx="783">
                  <c:v>7.83</c:v>
                </c:pt>
                <c:pt idx="784">
                  <c:v>7.84</c:v>
                </c:pt>
                <c:pt idx="785">
                  <c:v>7.85</c:v>
                </c:pt>
                <c:pt idx="786">
                  <c:v>7.8599999999999985</c:v>
                </c:pt>
                <c:pt idx="787">
                  <c:v>7.87</c:v>
                </c:pt>
                <c:pt idx="788">
                  <c:v>7.88</c:v>
                </c:pt>
                <c:pt idx="789">
                  <c:v>7.89</c:v>
                </c:pt>
                <c:pt idx="790">
                  <c:v>7.9</c:v>
                </c:pt>
                <c:pt idx="791">
                  <c:v>7.91</c:v>
                </c:pt>
                <c:pt idx="792">
                  <c:v>7.92</c:v>
                </c:pt>
                <c:pt idx="793">
                  <c:v>7.9300000000000024</c:v>
                </c:pt>
                <c:pt idx="794">
                  <c:v>7.94</c:v>
                </c:pt>
                <c:pt idx="795">
                  <c:v>7.95</c:v>
                </c:pt>
                <c:pt idx="796">
                  <c:v>7.96</c:v>
                </c:pt>
                <c:pt idx="797">
                  <c:v>7.9700000000000024</c:v>
                </c:pt>
                <c:pt idx="798">
                  <c:v>7.98</c:v>
                </c:pt>
                <c:pt idx="799">
                  <c:v>7.99</c:v>
                </c:pt>
                <c:pt idx="800">
                  <c:v>8</c:v>
                </c:pt>
                <c:pt idx="801">
                  <c:v>8.01</c:v>
                </c:pt>
                <c:pt idx="802">
                  <c:v>8.02</c:v>
                </c:pt>
                <c:pt idx="803">
                  <c:v>8.0300000000000011</c:v>
                </c:pt>
                <c:pt idx="804">
                  <c:v>8.0400000000000009</c:v>
                </c:pt>
                <c:pt idx="805">
                  <c:v>8.0500000000000007</c:v>
                </c:pt>
                <c:pt idx="806">
                  <c:v>8.0599990000000048</c:v>
                </c:pt>
                <c:pt idx="807">
                  <c:v>8.07</c:v>
                </c:pt>
                <c:pt idx="808">
                  <c:v>8.08</c:v>
                </c:pt>
                <c:pt idx="809">
                  <c:v>8.09</c:v>
                </c:pt>
                <c:pt idx="810">
                  <c:v>8.0999990000000004</c:v>
                </c:pt>
                <c:pt idx="811">
                  <c:v>8.11</c:v>
                </c:pt>
                <c:pt idx="812">
                  <c:v>8.120000000000001</c:v>
                </c:pt>
                <c:pt idx="813">
                  <c:v>8.1300000000000008</c:v>
                </c:pt>
                <c:pt idx="814">
                  <c:v>8.1399989999999995</c:v>
                </c:pt>
                <c:pt idx="815">
                  <c:v>8.15</c:v>
                </c:pt>
                <c:pt idx="816">
                  <c:v>8.16</c:v>
                </c:pt>
                <c:pt idx="817">
                  <c:v>8.17</c:v>
                </c:pt>
                <c:pt idx="818">
                  <c:v>8.1799990000000005</c:v>
                </c:pt>
                <c:pt idx="819">
                  <c:v>8.19</c:v>
                </c:pt>
                <c:pt idx="820">
                  <c:v>8.2000000000000011</c:v>
                </c:pt>
                <c:pt idx="821">
                  <c:v>8.2100000000000009</c:v>
                </c:pt>
                <c:pt idx="822">
                  <c:v>8.2199999999999989</c:v>
                </c:pt>
                <c:pt idx="823">
                  <c:v>8.23</c:v>
                </c:pt>
                <c:pt idx="824">
                  <c:v>8.24</c:v>
                </c:pt>
                <c:pt idx="825">
                  <c:v>8.25</c:v>
                </c:pt>
                <c:pt idx="826">
                  <c:v>8.26</c:v>
                </c:pt>
                <c:pt idx="827">
                  <c:v>8.27</c:v>
                </c:pt>
                <c:pt idx="828">
                  <c:v>8.2800000000000011</c:v>
                </c:pt>
                <c:pt idx="829">
                  <c:v>8.2900000000000009</c:v>
                </c:pt>
                <c:pt idx="830">
                  <c:v>8.3000000000000007</c:v>
                </c:pt>
                <c:pt idx="831">
                  <c:v>8.3099990000000048</c:v>
                </c:pt>
                <c:pt idx="832">
                  <c:v>8.32</c:v>
                </c:pt>
                <c:pt idx="833">
                  <c:v>8.33</c:v>
                </c:pt>
                <c:pt idx="834">
                  <c:v>8.34</c:v>
                </c:pt>
                <c:pt idx="835">
                  <c:v>8.3499990000000004</c:v>
                </c:pt>
                <c:pt idx="836">
                  <c:v>8.3600000000000048</c:v>
                </c:pt>
                <c:pt idx="837">
                  <c:v>8.3700000000000028</c:v>
                </c:pt>
                <c:pt idx="838">
                  <c:v>8.3800000000000008</c:v>
                </c:pt>
                <c:pt idx="839">
                  <c:v>8.3899990000000066</c:v>
                </c:pt>
                <c:pt idx="840">
                  <c:v>8.4</c:v>
                </c:pt>
                <c:pt idx="841">
                  <c:v>8.41</c:v>
                </c:pt>
                <c:pt idx="842">
                  <c:v>8.42</c:v>
                </c:pt>
                <c:pt idx="843">
                  <c:v>8.4299990000000005</c:v>
                </c:pt>
                <c:pt idx="844">
                  <c:v>8.44</c:v>
                </c:pt>
                <c:pt idx="845">
                  <c:v>8.4500000000000028</c:v>
                </c:pt>
                <c:pt idx="846">
                  <c:v>8.4600000000000026</c:v>
                </c:pt>
                <c:pt idx="847">
                  <c:v>8.4700000000000006</c:v>
                </c:pt>
                <c:pt idx="848">
                  <c:v>8.48</c:v>
                </c:pt>
                <c:pt idx="849">
                  <c:v>8.49</c:v>
                </c:pt>
                <c:pt idx="850">
                  <c:v>8.5</c:v>
                </c:pt>
                <c:pt idx="851">
                  <c:v>8.51</c:v>
                </c:pt>
                <c:pt idx="852">
                  <c:v>8.52</c:v>
                </c:pt>
                <c:pt idx="853">
                  <c:v>8.5300000000000011</c:v>
                </c:pt>
                <c:pt idx="854">
                  <c:v>8.5400000000000009</c:v>
                </c:pt>
                <c:pt idx="855">
                  <c:v>8.5500000000000007</c:v>
                </c:pt>
                <c:pt idx="856">
                  <c:v>8.5599990000000048</c:v>
                </c:pt>
                <c:pt idx="857">
                  <c:v>8.57</c:v>
                </c:pt>
                <c:pt idx="858">
                  <c:v>8.58</c:v>
                </c:pt>
                <c:pt idx="859">
                  <c:v>8.59</c:v>
                </c:pt>
                <c:pt idx="860">
                  <c:v>8.5999990000000004</c:v>
                </c:pt>
                <c:pt idx="861">
                  <c:v>8.61</c:v>
                </c:pt>
                <c:pt idx="862">
                  <c:v>8.620000000000001</c:v>
                </c:pt>
                <c:pt idx="863">
                  <c:v>8.6300000000000008</c:v>
                </c:pt>
                <c:pt idx="864">
                  <c:v>8.6399989999999995</c:v>
                </c:pt>
                <c:pt idx="865">
                  <c:v>8.65</c:v>
                </c:pt>
                <c:pt idx="866">
                  <c:v>8.66</c:v>
                </c:pt>
                <c:pt idx="867">
                  <c:v>8.67</c:v>
                </c:pt>
                <c:pt idx="868">
                  <c:v>8.6799990000000005</c:v>
                </c:pt>
                <c:pt idx="869">
                  <c:v>8.69</c:v>
                </c:pt>
                <c:pt idx="870">
                  <c:v>8.7000000000000011</c:v>
                </c:pt>
                <c:pt idx="871">
                  <c:v>8.7100000000000009</c:v>
                </c:pt>
                <c:pt idx="872">
                  <c:v>8.7199999999999989</c:v>
                </c:pt>
                <c:pt idx="873">
                  <c:v>8.73</c:v>
                </c:pt>
                <c:pt idx="874">
                  <c:v>8.74</c:v>
                </c:pt>
                <c:pt idx="875">
                  <c:v>8.75</c:v>
                </c:pt>
                <c:pt idx="876">
                  <c:v>8.76</c:v>
                </c:pt>
                <c:pt idx="877">
                  <c:v>8.77</c:v>
                </c:pt>
                <c:pt idx="878">
                  <c:v>8.7800000000000011</c:v>
                </c:pt>
                <c:pt idx="879">
                  <c:v>8.7900000000000009</c:v>
                </c:pt>
                <c:pt idx="880">
                  <c:v>8.8000000000000007</c:v>
                </c:pt>
                <c:pt idx="881">
                  <c:v>8.8099990000000048</c:v>
                </c:pt>
                <c:pt idx="882">
                  <c:v>8.82</c:v>
                </c:pt>
                <c:pt idx="883">
                  <c:v>8.83</c:v>
                </c:pt>
                <c:pt idx="884">
                  <c:v>8.84</c:v>
                </c:pt>
                <c:pt idx="885">
                  <c:v>8.8499990000000004</c:v>
                </c:pt>
                <c:pt idx="886">
                  <c:v>8.8600000000000048</c:v>
                </c:pt>
                <c:pt idx="887">
                  <c:v>8.8700000000000028</c:v>
                </c:pt>
                <c:pt idx="888">
                  <c:v>8.8800000000000008</c:v>
                </c:pt>
                <c:pt idx="889">
                  <c:v>8.8899990000000066</c:v>
                </c:pt>
                <c:pt idx="890">
                  <c:v>8.9</c:v>
                </c:pt>
                <c:pt idx="891">
                  <c:v>8.91</c:v>
                </c:pt>
                <c:pt idx="892">
                  <c:v>8.92</c:v>
                </c:pt>
                <c:pt idx="893">
                  <c:v>8.9299990000000005</c:v>
                </c:pt>
                <c:pt idx="894">
                  <c:v>8.94</c:v>
                </c:pt>
                <c:pt idx="895">
                  <c:v>8.9500000000000028</c:v>
                </c:pt>
                <c:pt idx="896">
                  <c:v>8.9600000000000026</c:v>
                </c:pt>
                <c:pt idx="897">
                  <c:v>8.9700000000000006</c:v>
                </c:pt>
                <c:pt idx="898">
                  <c:v>8.98</c:v>
                </c:pt>
                <c:pt idx="899">
                  <c:v>8.99</c:v>
                </c:pt>
                <c:pt idx="900">
                  <c:v>9</c:v>
                </c:pt>
                <c:pt idx="901">
                  <c:v>9.01</c:v>
                </c:pt>
                <c:pt idx="902">
                  <c:v>9.02</c:v>
                </c:pt>
                <c:pt idx="903">
                  <c:v>9.0300000000000011</c:v>
                </c:pt>
                <c:pt idx="904">
                  <c:v>9.0400000000000009</c:v>
                </c:pt>
                <c:pt idx="905">
                  <c:v>9.0500000000000007</c:v>
                </c:pt>
                <c:pt idx="906">
                  <c:v>9.0599990000000048</c:v>
                </c:pt>
                <c:pt idx="907">
                  <c:v>9.07</c:v>
                </c:pt>
                <c:pt idx="908">
                  <c:v>9.08</c:v>
                </c:pt>
                <c:pt idx="909">
                  <c:v>9.09</c:v>
                </c:pt>
                <c:pt idx="910">
                  <c:v>9.0999990000000004</c:v>
                </c:pt>
                <c:pt idx="911">
                  <c:v>9.11</c:v>
                </c:pt>
                <c:pt idx="912">
                  <c:v>9.120000000000001</c:v>
                </c:pt>
                <c:pt idx="913">
                  <c:v>9.1300000000000008</c:v>
                </c:pt>
                <c:pt idx="914">
                  <c:v>9.1399989999999995</c:v>
                </c:pt>
                <c:pt idx="915">
                  <c:v>9.15</c:v>
                </c:pt>
                <c:pt idx="916">
                  <c:v>9.16</c:v>
                </c:pt>
                <c:pt idx="917">
                  <c:v>9.17</c:v>
                </c:pt>
                <c:pt idx="918">
                  <c:v>9.1799990000000005</c:v>
                </c:pt>
                <c:pt idx="919">
                  <c:v>9.19</c:v>
                </c:pt>
                <c:pt idx="920">
                  <c:v>9.2000000000000011</c:v>
                </c:pt>
                <c:pt idx="921">
                  <c:v>9.2100000000000009</c:v>
                </c:pt>
                <c:pt idx="922">
                  <c:v>9.2199999999999989</c:v>
                </c:pt>
                <c:pt idx="923">
                  <c:v>9.23</c:v>
                </c:pt>
                <c:pt idx="924">
                  <c:v>9.24</c:v>
                </c:pt>
                <c:pt idx="925">
                  <c:v>9.25</c:v>
                </c:pt>
                <c:pt idx="926">
                  <c:v>9.26</c:v>
                </c:pt>
                <c:pt idx="927">
                  <c:v>9.27</c:v>
                </c:pt>
                <c:pt idx="928">
                  <c:v>9.2800000000000011</c:v>
                </c:pt>
                <c:pt idx="929">
                  <c:v>9.2900000000000009</c:v>
                </c:pt>
                <c:pt idx="930">
                  <c:v>9.3000000000000007</c:v>
                </c:pt>
                <c:pt idx="931">
                  <c:v>9.3099990000000048</c:v>
                </c:pt>
                <c:pt idx="932">
                  <c:v>9.32</c:v>
                </c:pt>
                <c:pt idx="933">
                  <c:v>9.33</c:v>
                </c:pt>
                <c:pt idx="934">
                  <c:v>9.34</c:v>
                </c:pt>
                <c:pt idx="935">
                  <c:v>9.3499990000000004</c:v>
                </c:pt>
                <c:pt idx="936">
                  <c:v>9.3600000000000048</c:v>
                </c:pt>
                <c:pt idx="937">
                  <c:v>9.3700000000000028</c:v>
                </c:pt>
                <c:pt idx="938">
                  <c:v>9.3800000000000008</c:v>
                </c:pt>
                <c:pt idx="939">
                  <c:v>9.3899990000000066</c:v>
                </c:pt>
                <c:pt idx="940">
                  <c:v>9.4</c:v>
                </c:pt>
                <c:pt idx="941">
                  <c:v>9.41</c:v>
                </c:pt>
                <c:pt idx="942">
                  <c:v>9.42</c:v>
                </c:pt>
                <c:pt idx="943">
                  <c:v>9.4299990000000005</c:v>
                </c:pt>
                <c:pt idx="944">
                  <c:v>9.44</c:v>
                </c:pt>
                <c:pt idx="945">
                  <c:v>9.4500000000000028</c:v>
                </c:pt>
                <c:pt idx="946">
                  <c:v>9.4600000000000026</c:v>
                </c:pt>
                <c:pt idx="947">
                  <c:v>9.4699990000000067</c:v>
                </c:pt>
                <c:pt idx="948">
                  <c:v>9.48</c:v>
                </c:pt>
                <c:pt idx="949">
                  <c:v>9.49</c:v>
                </c:pt>
                <c:pt idx="950">
                  <c:v>9.5</c:v>
                </c:pt>
                <c:pt idx="951">
                  <c:v>9.51</c:v>
                </c:pt>
                <c:pt idx="952">
                  <c:v>9.52</c:v>
                </c:pt>
                <c:pt idx="953">
                  <c:v>9.5300000000000011</c:v>
                </c:pt>
                <c:pt idx="954">
                  <c:v>9.5400000000000009</c:v>
                </c:pt>
                <c:pt idx="955">
                  <c:v>9.5500000000000007</c:v>
                </c:pt>
                <c:pt idx="956">
                  <c:v>9.5599990000000048</c:v>
                </c:pt>
                <c:pt idx="957">
                  <c:v>9.57</c:v>
                </c:pt>
                <c:pt idx="958">
                  <c:v>9.58</c:v>
                </c:pt>
                <c:pt idx="959">
                  <c:v>9.59</c:v>
                </c:pt>
                <c:pt idx="960">
                  <c:v>9.5999990000000004</c:v>
                </c:pt>
                <c:pt idx="961">
                  <c:v>9.61</c:v>
                </c:pt>
                <c:pt idx="962">
                  <c:v>9.620000000000001</c:v>
                </c:pt>
                <c:pt idx="963">
                  <c:v>9.6300000000000008</c:v>
                </c:pt>
                <c:pt idx="964">
                  <c:v>9.6399989999999995</c:v>
                </c:pt>
                <c:pt idx="965">
                  <c:v>9.65</c:v>
                </c:pt>
                <c:pt idx="966">
                  <c:v>9.66</c:v>
                </c:pt>
                <c:pt idx="967">
                  <c:v>9.67</c:v>
                </c:pt>
                <c:pt idx="968">
                  <c:v>9.6799990000000005</c:v>
                </c:pt>
                <c:pt idx="969">
                  <c:v>9.69</c:v>
                </c:pt>
                <c:pt idx="970">
                  <c:v>9.7000000000000011</c:v>
                </c:pt>
                <c:pt idx="971">
                  <c:v>9.7100000000000009</c:v>
                </c:pt>
                <c:pt idx="972">
                  <c:v>9.7199989999999996</c:v>
                </c:pt>
                <c:pt idx="973">
                  <c:v>9.73</c:v>
                </c:pt>
                <c:pt idx="974">
                  <c:v>9.74</c:v>
                </c:pt>
                <c:pt idx="975">
                  <c:v>9.75</c:v>
                </c:pt>
                <c:pt idx="976">
                  <c:v>9.76</c:v>
                </c:pt>
                <c:pt idx="977">
                  <c:v>9.77</c:v>
                </c:pt>
                <c:pt idx="978">
                  <c:v>9.7800000000000011</c:v>
                </c:pt>
                <c:pt idx="979">
                  <c:v>9.7900000000000009</c:v>
                </c:pt>
                <c:pt idx="980">
                  <c:v>9.8000000000000007</c:v>
                </c:pt>
                <c:pt idx="981">
                  <c:v>9.8099990000000048</c:v>
                </c:pt>
                <c:pt idx="982">
                  <c:v>9.82</c:v>
                </c:pt>
                <c:pt idx="983">
                  <c:v>9.83</c:v>
                </c:pt>
                <c:pt idx="984">
                  <c:v>9.84</c:v>
                </c:pt>
                <c:pt idx="985">
                  <c:v>9.8499990000000004</c:v>
                </c:pt>
                <c:pt idx="986">
                  <c:v>9.8600000000000048</c:v>
                </c:pt>
                <c:pt idx="987">
                  <c:v>9.8700000000000028</c:v>
                </c:pt>
                <c:pt idx="988">
                  <c:v>9.8800000000000008</c:v>
                </c:pt>
                <c:pt idx="989">
                  <c:v>9.8899990000000066</c:v>
                </c:pt>
                <c:pt idx="990">
                  <c:v>9.9</c:v>
                </c:pt>
                <c:pt idx="991">
                  <c:v>9.91</c:v>
                </c:pt>
                <c:pt idx="992">
                  <c:v>9.92</c:v>
                </c:pt>
                <c:pt idx="993">
                  <c:v>9.9299990000000005</c:v>
                </c:pt>
                <c:pt idx="994">
                  <c:v>9.94</c:v>
                </c:pt>
                <c:pt idx="995">
                  <c:v>9.9500000000000028</c:v>
                </c:pt>
                <c:pt idx="996">
                  <c:v>9.9600000000000026</c:v>
                </c:pt>
                <c:pt idx="997">
                  <c:v>9.9699990000000067</c:v>
                </c:pt>
                <c:pt idx="998">
                  <c:v>9.98</c:v>
                </c:pt>
                <c:pt idx="999">
                  <c:v>9.99</c:v>
                </c:pt>
                <c:pt idx="1000">
                  <c:v>10</c:v>
                </c:pt>
              </c:numCache>
            </c:numRef>
          </c:xVal>
          <c:yVal>
            <c:numRef>
              <c:f>'result3-0'!$F$1:$F$1001</c:f>
              <c:numCache>
                <c:formatCode>General</c:formatCode>
                <c:ptCount val="1001"/>
                <c:pt idx="0">
                  <c:v>-9.8000000000000087E-2</c:v>
                </c:pt>
                <c:pt idx="1">
                  <c:v>-0.19599000000000011</c:v>
                </c:pt>
                <c:pt idx="2">
                  <c:v>-0.29395200000000027</c:v>
                </c:pt>
                <c:pt idx="3">
                  <c:v>-0.39186600000000044</c:v>
                </c:pt>
                <c:pt idx="4">
                  <c:v>-0.4897120000000002</c:v>
                </c:pt>
                <c:pt idx="5">
                  <c:v>-0.58747199999999955</c:v>
                </c:pt>
                <c:pt idx="6">
                  <c:v>-0.68512700000000004</c:v>
                </c:pt>
                <c:pt idx="7">
                  <c:v>-0.78265799999999996</c:v>
                </c:pt>
                <c:pt idx="8">
                  <c:v>-0.88004499999999997</c:v>
                </c:pt>
                <c:pt idx="9">
                  <c:v>-0.97727100000000044</c:v>
                </c:pt>
                <c:pt idx="10">
                  <c:v>-1.074316</c:v>
                </c:pt>
                <c:pt idx="11">
                  <c:v>-1.1711609999999999</c:v>
                </c:pt>
                <c:pt idx="12">
                  <c:v>-1.2677899999999998</c:v>
                </c:pt>
                <c:pt idx="13">
                  <c:v>-1.3641830000000001</c:v>
                </c:pt>
                <c:pt idx="14">
                  <c:v>-1.460321999999999</c:v>
                </c:pt>
                <c:pt idx="15">
                  <c:v>-1.556189</c:v>
                </c:pt>
                <c:pt idx="16">
                  <c:v>-1.651767</c:v>
                </c:pt>
                <c:pt idx="17">
                  <c:v>-1.7470389999999998</c:v>
                </c:pt>
                <c:pt idx="18">
                  <c:v>-1.841987</c:v>
                </c:pt>
                <c:pt idx="19">
                  <c:v>-1.9365939999999999</c:v>
                </c:pt>
                <c:pt idx="20">
                  <c:v>-2.0308429999999973</c:v>
                </c:pt>
                <c:pt idx="21">
                  <c:v>-2.1247189999999998</c:v>
                </c:pt>
                <c:pt idx="22">
                  <c:v>-2.2182049999999998</c:v>
                </c:pt>
                <c:pt idx="23">
                  <c:v>-2.3112839999999979</c:v>
                </c:pt>
                <c:pt idx="24">
                  <c:v>-2.4039419999999998</c:v>
                </c:pt>
                <c:pt idx="25">
                  <c:v>-2.4961629999999979</c:v>
                </c:pt>
                <c:pt idx="26">
                  <c:v>-2.5879330000000018</c:v>
                </c:pt>
                <c:pt idx="27">
                  <c:v>-2.6792349999999998</c:v>
                </c:pt>
                <c:pt idx="28">
                  <c:v>-2.770057</c:v>
                </c:pt>
                <c:pt idx="29">
                  <c:v>-2.8603839999999998</c:v>
                </c:pt>
                <c:pt idx="30">
                  <c:v>-2.9502019999999987</c:v>
                </c:pt>
                <c:pt idx="31">
                  <c:v>-3.0394979999999987</c:v>
                </c:pt>
                <c:pt idx="32">
                  <c:v>-3.12826</c:v>
                </c:pt>
                <c:pt idx="33">
                  <c:v>-3.2164739999999981</c:v>
                </c:pt>
                <c:pt idx="34">
                  <c:v>-3.304128</c:v>
                </c:pt>
                <c:pt idx="35">
                  <c:v>-3.3912109999999984</c:v>
                </c:pt>
                <c:pt idx="36">
                  <c:v>-3.4777100000000001</c:v>
                </c:pt>
                <c:pt idx="37">
                  <c:v>-3.5636160000000001</c:v>
                </c:pt>
                <c:pt idx="38">
                  <c:v>-3.6489159999999998</c:v>
                </c:pt>
                <c:pt idx="39">
                  <c:v>-3.7336019999999999</c:v>
                </c:pt>
                <c:pt idx="40">
                  <c:v>-3.8176619999999981</c:v>
                </c:pt>
                <c:pt idx="41">
                  <c:v>-3.9010879999999997</c:v>
                </c:pt>
                <c:pt idx="42">
                  <c:v>-3.9838689999999981</c:v>
                </c:pt>
                <c:pt idx="43">
                  <c:v>-4.065997999999996</c:v>
                </c:pt>
                <c:pt idx="44">
                  <c:v>-4.1474659999999961</c:v>
                </c:pt>
                <c:pt idx="45">
                  <c:v>-4.2282640000000002</c:v>
                </c:pt>
                <c:pt idx="46">
                  <c:v>-4.3083859999999961</c:v>
                </c:pt>
                <c:pt idx="47">
                  <c:v>-4.3878239999999975</c:v>
                </c:pt>
                <c:pt idx="48">
                  <c:v>-4.4665710000000001</c:v>
                </c:pt>
                <c:pt idx="49">
                  <c:v>-4.5446210000000002</c:v>
                </c:pt>
                <c:pt idx="50">
                  <c:v>-4.6219669999999962</c:v>
                </c:pt>
                <c:pt idx="51">
                  <c:v>-4.6986039999999996</c:v>
                </c:pt>
                <c:pt idx="52">
                  <c:v>-4.774527</c:v>
                </c:pt>
                <c:pt idx="53">
                  <c:v>-4.8497310000000002</c:v>
                </c:pt>
                <c:pt idx="54">
                  <c:v>-4.9242109999999961</c:v>
                </c:pt>
                <c:pt idx="55">
                  <c:v>-4.9979630000000004</c:v>
                </c:pt>
                <c:pt idx="56">
                  <c:v>-5.070983</c:v>
                </c:pt>
                <c:pt idx="57">
                  <c:v>-5.1432690000000036</c:v>
                </c:pt>
                <c:pt idx="58">
                  <c:v>-5.2148149999999927</c:v>
                </c:pt>
                <c:pt idx="59">
                  <c:v>-5.2856209999999999</c:v>
                </c:pt>
                <c:pt idx="60">
                  <c:v>-5.355683</c:v>
                </c:pt>
                <c:pt idx="61">
                  <c:v>-5.4249999999999963</c:v>
                </c:pt>
                <c:pt idx="62">
                  <c:v>-5.4935689999999999</c:v>
                </c:pt>
                <c:pt idx="63">
                  <c:v>-5.5613890000000001</c:v>
                </c:pt>
                <c:pt idx="64">
                  <c:v>-5.628459999999996</c:v>
                </c:pt>
                <c:pt idx="65">
                  <c:v>-5.6947809999999937</c:v>
                </c:pt>
                <c:pt idx="66">
                  <c:v>-5.7603499999999999</c:v>
                </c:pt>
                <c:pt idx="67">
                  <c:v>-5.8251689999999963</c:v>
                </c:pt>
                <c:pt idx="68">
                  <c:v>-5.8892360000000004</c:v>
                </c:pt>
                <c:pt idx="69">
                  <c:v>-5.952553</c:v>
                </c:pt>
                <c:pt idx="70">
                  <c:v>-6.015119999999996</c:v>
                </c:pt>
                <c:pt idx="71">
                  <c:v>-6.0769380000000002</c:v>
                </c:pt>
                <c:pt idx="72">
                  <c:v>-6.1380090000000003</c:v>
                </c:pt>
                <c:pt idx="73">
                  <c:v>-6.1983339999999965</c:v>
                </c:pt>
                <c:pt idx="74">
                  <c:v>-6.2579149999999926</c:v>
                </c:pt>
                <c:pt idx="75">
                  <c:v>-6.3167530000000003</c:v>
                </c:pt>
                <c:pt idx="76">
                  <c:v>-6.3748519999999962</c:v>
                </c:pt>
                <c:pt idx="77">
                  <c:v>-6.4322130000000035</c:v>
                </c:pt>
                <c:pt idx="78">
                  <c:v>-6.4888399999999997</c:v>
                </c:pt>
                <c:pt idx="79">
                  <c:v>-6.5447339999999965</c:v>
                </c:pt>
                <c:pt idx="80">
                  <c:v>-6.599901</c:v>
                </c:pt>
                <c:pt idx="81">
                  <c:v>-6.6543419999999962</c:v>
                </c:pt>
                <c:pt idx="82">
                  <c:v>-6.7080620000000035</c:v>
                </c:pt>
                <c:pt idx="83">
                  <c:v>-6.7610640000000002</c:v>
                </c:pt>
                <c:pt idx="84">
                  <c:v>-6.8133520000000001</c:v>
                </c:pt>
                <c:pt idx="85">
                  <c:v>-6.8649299999999949</c:v>
                </c:pt>
                <c:pt idx="86">
                  <c:v>-6.9158020000000002</c:v>
                </c:pt>
                <c:pt idx="87">
                  <c:v>-6.9659739999999966</c:v>
                </c:pt>
                <c:pt idx="88">
                  <c:v>-7.0154499999999995</c:v>
                </c:pt>
                <c:pt idx="89">
                  <c:v>-7.0642329999999962</c:v>
                </c:pt>
                <c:pt idx="90">
                  <c:v>-7.1123289999999963</c:v>
                </c:pt>
                <c:pt idx="91">
                  <c:v>-7.1597439999999999</c:v>
                </c:pt>
                <c:pt idx="92">
                  <c:v>-7.2064820000000003</c:v>
                </c:pt>
                <c:pt idx="93">
                  <c:v>-7.2525490000000001</c:v>
                </c:pt>
                <c:pt idx="94">
                  <c:v>-7.2979499999999975</c:v>
                </c:pt>
                <c:pt idx="95">
                  <c:v>-7.3426900000000002</c:v>
                </c:pt>
                <c:pt idx="96">
                  <c:v>-7.3867750000000001</c:v>
                </c:pt>
                <c:pt idx="97">
                  <c:v>-7.4302100000000024</c:v>
                </c:pt>
                <c:pt idx="98">
                  <c:v>-7.4730020000000037</c:v>
                </c:pt>
                <c:pt idx="99">
                  <c:v>-7.5151559999999957</c:v>
                </c:pt>
                <c:pt idx="100">
                  <c:v>-7.5566789999999999</c:v>
                </c:pt>
                <c:pt idx="101">
                  <c:v>-7.5975749999999946</c:v>
                </c:pt>
                <c:pt idx="102">
                  <c:v>-7.6378519999999961</c:v>
                </c:pt>
                <c:pt idx="103">
                  <c:v>-7.6775159999999936</c:v>
                </c:pt>
                <c:pt idx="104">
                  <c:v>-7.7165710000000001</c:v>
                </c:pt>
                <c:pt idx="105">
                  <c:v>-7.755026</c:v>
                </c:pt>
                <c:pt idx="106">
                  <c:v>-7.7928849999999947</c:v>
                </c:pt>
                <c:pt idx="107">
                  <c:v>-7.8301559999999961</c:v>
                </c:pt>
                <c:pt idx="108">
                  <c:v>-7.8668449999999961</c:v>
                </c:pt>
                <c:pt idx="109">
                  <c:v>-7.9029579999999964</c:v>
                </c:pt>
                <c:pt idx="110">
                  <c:v>-7.9385009999999996</c:v>
                </c:pt>
                <c:pt idx="111">
                  <c:v>-7.9734819999999997</c:v>
                </c:pt>
                <c:pt idx="112">
                  <c:v>-8.0079050000000009</c:v>
                </c:pt>
                <c:pt idx="113">
                  <c:v>-8.0417789999999982</c:v>
                </c:pt>
                <c:pt idx="114">
                  <c:v>-8.0751090000000048</c:v>
                </c:pt>
                <c:pt idx="115">
                  <c:v>-8.1079019999999993</c:v>
                </c:pt>
                <c:pt idx="116">
                  <c:v>-8.1401629999999994</c:v>
                </c:pt>
                <c:pt idx="117">
                  <c:v>-8.1719010000000001</c:v>
                </c:pt>
                <c:pt idx="118">
                  <c:v>-8.2031209999999994</c:v>
                </c:pt>
                <c:pt idx="119">
                  <c:v>-8.2338299999999993</c:v>
                </c:pt>
                <c:pt idx="120">
                  <c:v>-8.2640340000000005</c:v>
                </c:pt>
                <c:pt idx="121">
                  <c:v>-8.2937400000000014</c:v>
                </c:pt>
                <c:pt idx="122">
                  <c:v>-8.3229540000000028</c:v>
                </c:pt>
                <c:pt idx="123">
                  <c:v>-8.3516830000000066</c:v>
                </c:pt>
                <c:pt idx="124">
                  <c:v>-8.379932000000009</c:v>
                </c:pt>
                <c:pt idx="125">
                  <c:v>-8.4077090000000005</c:v>
                </c:pt>
                <c:pt idx="126">
                  <c:v>-8.4350190000000005</c:v>
                </c:pt>
                <c:pt idx="127">
                  <c:v>-8.4618700000000011</c:v>
                </c:pt>
                <c:pt idx="128">
                  <c:v>-8.4882670000000005</c:v>
                </c:pt>
                <c:pt idx="129">
                  <c:v>-8.5142159999999993</c:v>
                </c:pt>
                <c:pt idx="130">
                  <c:v>-8.5397239999999996</c:v>
                </c:pt>
                <c:pt idx="131">
                  <c:v>-8.5647970000000004</c:v>
                </c:pt>
                <c:pt idx="132">
                  <c:v>-8.5894410000000008</c:v>
                </c:pt>
                <c:pt idx="133">
                  <c:v>-8.6136630000000007</c:v>
                </c:pt>
                <c:pt idx="134">
                  <c:v>-8.6374670000000009</c:v>
                </c:pt>
                <c:pt idx="135">
                  <c:v>-8.6608619999999998</c:v>
                </c:pt>
                <c:pt idx="136">
                  <c:v>-8.6838509999999989</c:v>
                </c:pt>
                <c:pt idx="137">
                  <c:v>-8.7064420000000027</c:v>
                </c:pt>
                <c:pt idx="138">
                  <c:v>-8.7286400000000004</c:v>
                </c:pt>
                <c:pt idx="139">
                  <c:v>-8.7504500000000007</c:v>
                </c:pt>
                <c:pt idx="140">
                  <c:v>-8.7718799999999995</c:v>
                </c:pt>
                <c:pt idx="141">
                  <c:v>-8.7929340000000007</c:v>
                </c:pt>
                <c:pt idx="142">
                  <c:v>-8.8136190000000028</c:v>
                </c:pt>
                <c:pt idx="143">
                  <c:v>-8.8339390000000027</c:v>
                </c:pt>
                <c:pt idx="144">
                  <c:v>-8.8539000000000048</c:v>
                </c:pt>
                <c:pt idx="145">
                  <c:v>-8.8735080000000028</c:v>
                </c:pt>
                <c:pt idx="146">
                  <c:v>-8.8927690000000048</c:v>
                </c:pt>
                <c:pt idx="147">
                  <c:v>-8.9116880000000016</c:v>
                </c:pt>
                <c:pt idx="148">
                  <c:v>-8.9302689999999991</c:v>
                </c:pt>
                <c:pt idx="149">
                  <c:v>-8.9485200000000003</c:v>
                </c:pt>
                <c:pt idx="150">
                  <c:v>-8.9664440000000081</c:v>
                </c:pt>
                <c:pt idx="151">
                  <c:v>-8.9840470000000003</c:v>
                </c:pt>
                <c:pt idx="152">
                  <c:v>-9.0013340000000017</c:v>
                </c:pt>
                <c:pt idx="153">
                  <c:v>-9.0183109999999971</c:v>
                </c:pt>
                <c:pt idx="154">
                  <c:v>-9.0349810000000002</c:v>
                </c:pt>
                <c:pt idx="155">
                  <c:v>-9.0513500000000011</c:v>
                </c:pt>
                <c:pt idx="156">
                  <c:v>-9.0674230000000016</c:v>
                </c:pt>
                <c:pt idx="157">
                  <c:v>-9.0832040000000003</c:v>
                </c:pt>
                <c:pt idx="158">
                  <c:v>-9.0987000000000009</c:v>
                </c:pt>
                <c:pt idx="159">
                  <c:v>-9.1139139999999994</c:v>
                </c:pt>
                <c:pt idx="160">
                  <c:v>-9.1288499999999999</c:v>
                </c:pt>
                <c:pt idx="161">
                  <c:v>-9.1435139999999997</c:v>
                </c:pt>
                <c:pt idx="162">
                  <c:v>-9.1579090000000001</c:v>
                </c:pt>
                <c:pt idx="163">
                  <c:v>-9.1720420000000047</c:v>
                </c:pt>
                <c:pt idx="164">
                  <c:v>-9.1859160000000006</c:v>
                </c:pt>
                <c:pt idx="165">
                  <c:v>-9.1995350000000027</c:v>
                </c:pt>
                <c:pt idx="166">
                  <c:v>-9.212904</c:v>
                </c:pt>
                <c:pt idx="167">
                  <c:v>-9.2260270000000002</c:v>
                </c:pt>
                <c:pt idx="168">
                  <c:v>-9.2389069999999993</c:v>
                </c:pt>
                <c:pt idx="169">
                  <c:v>-9.2515500000000035</c:v>
                </c:pt>
                <c:pt idx="170">
                  <c:v>-9.2639589999999998</c:v>
                </c:pt>
                <c:pt idx="171">
                  <c:v>-9.2761380000000013</c:v>
                </c:pt>
                <c:pt idx="172">
                  <c:v>-9.2880920000000007</c:v>
                </c:pt>
                <c:pt idx="173">
                  <c:v>-9.299823</c:v>
                </c:pt>
                <c:pt idx="174">
                  <c:v>-9.311337</c:v>
                </c:pt>
                <c:pt idx="175">
                  <c:v>-9.3226360000000081</c:v>
                </c:pt>
                <c:pt idx="176">
                  <c:v>-9.3337240000000001</c:v>
                </c:pt>
                <c:pt idx="177">
                  <c:v>-9.3446050000000014</c:v>
                </c:pt>
                <c:pt idx="178">
                  <c:v>-9.3552840000000081</c:v>
                </c:pt>
                <c:pt idx="179">
                  <c:v>-9.3657630000000047</c:v>
                </c:pt>
                <c:pt idx="180">
                  <c:v>-9.3760450000000048</c:v>
                </c:pt>
                <c:pt idx="181">
                  <c:v>-9.3861350000000048</c:v>
                </c:pt>
                <c:pt idx="182">
                  <c:v>-9.3960350000000048</c:v>
                </c:pt>
                <c:pt idx="183">
                  <c:v>-9.405749000000009</c:v>
                </c:pt>
                <c:pt idx="184">
                  <c:v>-9.4152810000000002</c:v>
                </c:pt>
                <c:pt idx="185">
                  <c:v>-9.4246340000000028</c:v>
                </c:pt>
                <c:pt idx="186">
                  <c:v>-9.4338100000000011</c:v>
                </c:pt>
                <c:pt idx="187">
                  <c:v>-9.4428140000000003</c:v>
                </c:pt>
                <c:pt idx="188">
                  <c:v>-9.4516470000000048</c:v>
                </c:pt>
                <c:pt idx="189">
                  <c:v>-9.4603130000000011</c:v>
                </c:pt>
                <c:pt idx="190">
                  <c:v>-9.4688150000000011</c:v>
                </c:pt>
                <c:pt idx="191">
                  <c:v>-9.4771570000000001</c:v>
                </c:pt>
                <c:pt idx="192">
                  <c:v>-9.4853400000000008</c:v>
                </c:pt>
                <c:pt idx="193">
                  <c:v>-9.4933680000000003</c:v>
                </c:pt>
                <c:pt idx="194">
                  <c:v>-9.5012450000000008</c:v>
                </c:pt>
                <c:pt idx="195">
                  <c:v>-9.5089709999999972</c:v>
                </c:pt>
                <c:pt idx="196">
                  <c:v>-9.5165510000000015</c:v>
                </c:pt>
                <c:pt idx="197">
                  <c:v>-9.5239860000000007</c:v>
                </c:pt>
                <c:pt idx="198">
                  <c:v>-9.5312800000000006</c:v>
                </c:pt>
                <c:pt idx="199">
                  <c:v>-9.5384340000000005</c:v>
                </c:pt>
                <c:pt idx="200">
                  <c:v>-9.5454520000000027</c:v>
                </c:pt>
                <c:pt idx="201">
                  <c:v>-9.5523370000000067</c:v>
                </c:pt>
                <c:pt idx="202">
                  <c:v>-9.5590900000000047</c:v>
                </c:pt>
                <c:pt idx="203">
                  <c:v>-9.5657140000000069</c:v>
                </c:pt>
                <c:pt idx="204">
                  <c:v>-9.5722110000000011</c:v>
                </c:pt>
                <c:pt idx="205">
                  <c:v>-9.5785840000000047</c:v>
                </c:pt>
                <c:pt idx="206">
                  <c:v>-9.5848340000000007</c:v>
                </c:pt>
                <c:pt idx="207">
                  <c:v>-9.5909649999999989</c:v>
                </c:pt>
                <c:pt idx="208">
                  <c:v>-9.596978</c:v>
                </c:pt>
                <c:pt idx="209">
                  <c:v>-9.6028770000000012</c:v>
                </c:pt>
                <c:pt idx="210">
                  <c:v>-9.6086620000000007</c:v>
                </c:pt>
                <c:pt idx="211">
                  <c:v>-9.6143350000000005</c:v>
                </c:pt>
                <c:pt idx="212">
                  <c:v>-9.6199000000000012</c:v>
                </c:pt>
                <c:pt idx="213">
                  <c:v>-9.6253580000000003</c:v>
                </c:pt>
                <c:pt idx="214">
                  <c:v>-9.6307100000000005</c:v>
                </c:pt>
                <c:pt idx="215">
                  <c:v>-9.6359589999999997</c:v>
                </c:pt>
                <c:pt idx="216">
                  <c:v>-9.6411069999999999</c:v>
                </c:pt>
                <c:pt idx="217">
                  <c:v>-9.6461550000000003</c:v>
                </c:pt>
                <c:pt idx="218">
                  <c:v>-9.6511070000000014</c:v>
                </c:pt>
                <c:pt idx="219">
                  <c:v>-9.6559630000000034</c:v>
                </c:pt>
                <c:pt idx="220">
                  <c:v>-9.6607260000000004</c:v>
                </c:pt>
                <c:pt idx="221">
                  <c:v>-9.6653960000000048</c:v>
                </c:pt>
                <c:pt idx="222">
                  <c:v>-9.6699760000000001</c:v>
                </c:pt>
                <c:pt idx="223">
                  <c:v>-9.674468000000001</c:v>
                </c:pt>
                <c:pt idx="224">
                  <c:v>-9.6788729999999994</c:v>
                </c:pt>
                <c:pt idx="225">
                  <c:v>-9.683192</c:v>
                </c:pt>
                <c:pt idx="226">
                  <c:v>-9.6874280000000006</c:v>
                </c:pt>
                <c:pt idx="227">
                  <c:v>-9.6915820000000004</c:v>
                </c:pt>
                <c:pt idx="228">
                  <c:v>-9.6956550000000004</c:v>
                </c:pt>
                <c:pt idx="229">
                  <c:v>-9.6996490000000026</c:v>
                </c:pt>
                <c:pt idx="230">
                  <c:v>-9.7035660000000004</c:v>
                </c:pt>
                <c:pt idx="231">
                  <c:v>-9.7074060000000006</c:v>
                </c:pt>
                <c:pt idx="232">
                  <c:v>-9.7111719999999959</c:v>
                </c:pt>
                <c:pt idx="233">
                  <c:v>-9.7148660000000007</c:v>
                </c:pt>
                <c:pt idx="234">
                  <c:v>-9.7184870000000014</c:v>
                </c:pt>
                <c:pt idx="235">
                  <c:v>-9.7220380000000013</c:v>
                </c:pt>
                <c:pt idx="236">
                  <c:v>-9.7255200000000013</c:v>
                </c:pt>
                <c:pt idx="237">
                  <c:v>-9.7289340000000006</c:v>
                </c:pt>
                <c:pt idx="238">
                  <c:v>-9.7322819999999997</c:v>
                </c:pt>
                <c:pt idx="239">
                  <c:v>-9.7355640000000001</c:v>
                </c:pt>
                <c:pt idx="240">
                  <c:v>-9.7387829999999997</c:v>
                </c:pt>
                <c:pt idx="241">
                  <c:v>-9.7419389999999986</c:v>
                </c:pt>
                <c:pt idx="242">
                  <c:v>-9.7450330000000012</c:v>
                </c:pt>
                <c:pt idx="243">
                  <c:v>-9.7480679999999911</c:v>
                </c:pt>
                <c:pt idx="244">
                  <c:v>-9.751043000000001</c:v>
                </c:pt>
                <c:pt idx="245">
                  <c:v>-9.7539610000000003</c:v>
                </c:pt>
                <c:pt idx="246">
                  <c:v>-9.7568210000000004</c:v>
                </c:pt>
                <c:pt idx="247">
                  <c:v>-9.7596250000000015</c:v>
                </c:pt>
                <c:pt idx="248">
                  <c:v>-9.7623750000000005</c:v>
                </c:pt>
                <c:pt idx="249">
                  <c:v>-9.7650709999999989</c:v>
                </c:pt>
                <c:pt idx="250">
                  <c:v>-9.7677150000000008</c:v>
                </c:pt>
                <c:pt idx="251">
                  <c:v>-9.7703070000000007</c:v>
                </c:pt>
                <c:pt idx="252">
                  <c:v>-9.7728480000000015</c:v>
                </c:pt>
                <c:pt idx="253">
                  <c:v>-9.7753390000000007</c:v>
                </c:pt>
                <c:pt idx="254">
                  <c:v>-9.7777810000000009</c:v>
                </c:pt>
                <c:pt idx="255">
                  <c:v>-9.7801760000000009</c:v>
                </c:pt>
                <c:pt idx="256">
                  <c:v>-9.7825240000000004</c:v>
                </c:pt>
                <c:pt idx="257">
                  <c:v>-9.7848260000000007</c:v>
                </c:pt>
                <c:pt idx="258">
                  <c:v>-9.7870840000000001</c:v>
                </c:pt>
                <c:pt idx="259">
                  <c:v>-9.7892960000000002</c:v>
                </c:pt>
                <c:pt idx="260">
                  <c:v>-9.7914659999999998</c:v>
                </c:pt>
                <c:pt idx="261">
                  <c:v>-9.7935930000000013</c:v>
                </c:pt>
                <c:pt idx="262">
                  <c:v>-9.7956789999999998</c:v>
                </c:pt>
                <c:pt idx="263">
                  <c:v>-9.7977239999999988</c:v>
                </c:pt>
                <c:pt idx="264">
                  <c:v>-9.799728</c:v>
                </c:pt>
                <c:pt idx="265">
                  <c:v>-9.8016940000000048</c:v>
                </c:pt>
                <c:pt idx="266">
                  <c:v>-9.8036200000000004</c:v>
                </c:pt>
                <c:pt idx="267">
                  <c:v>-9.8055100000000106</c:v>
                </c:pt>
                <c:pt idx="268">
                  <c:v>-9.8073619999999995</c:v>
                </c:pt>
                <c:pt idx="269">
                  <c:v>-9.809177</c:v>
                </c:pt>
                <c:pt idx="270">
                  <c:v>-9.8109580000000012</c:v>
                </c:pt>
                <c:pt idx="271">
                  <c:v>-9.8127030000000008</c:v>
                </c:pt>
                <c:pt idx="272">
                  <c:v>-9.8144140000000046</c:v>
                </c:pt>
                <c:pt idx="273">
                  <c:v>-9.8160920000000047</c:v>
                </c:pt>
                <c:pt idx="274">
                  <c:v>-9.8177360000000071</c:v>
                </c:pt>
                <c:pt idx="275">
                  <c:v>-9.8193470000000005</c:v>
                </c:pt>
                <c:pt idx="276">
                  <c:v>-9.8209280000000003</c:v>
                </c:pt>
                <c:pt idx="277">
                  <c:v>-9.8224770000000028</c:v>
                </c:pt>
                <c:pt idx="278">
                  <c:v>-9.8239970000000003</c:v>
                </c:pt>
                <c:pt idx="279">
                  <c:v>-9.8254850000000076</c:v>
                </c:pt>
                <c:pt idx="280">
                  <c:v>-9.8269450000000003</c:v>
                </c:pt>
                <c:pt idx="281">
                  <c:v>-9.8283769999999997</c:v>
                </c:pt>
                <c:pt idx="282">
                  <c:v>-9.8297800000000048</c:v>
                </c:pt>
                <c:pt idx="283">
                  <c:v>-9.8311550000000008</c:v>
                </c:pt>
                <c:pt idx="284">
                  <c:v>-9.8325030000000027</c:v>
                </c:pt>
                <c:pt idx="285">
                  <c:v>-9.8338250000000009</c:v>
                </c:pt>
                <c:pt idx="286">
                  <c:v>-9.8351210000000009</c:v>
                </c:pt>
                <c:pt idx="287">
                  <c:v>-9.8363910000000008</c:v>
                </c:pt>
                <c:pt idx="288">
                  <c:v>-9.8376370000000026</c:v>
                </c:pt>
                <c:pt idx="289">
                  <c:v>-9.8388580000000001</c:v>
                </c:pt>
                <c:pt idx="290">
                  <c:v>-9.8400550000000013</c:v>
                </c:pt>
                <c:pt idx="291">
                  <c:v>-9.8412279999999992</c:v>
                </c:pt>
                <c:pt idx="292">
                  <c:v>-9.8423780000000001</c:v>
                </c:pt>
                <c:pt idx="293">
                  <c:v>-9.8435050000000004</c:v>
                </c:pt>
                <c:pt idx="294">
                  <c:v>-9.8446100000000012</c:v>
                </c:pt>
                <c:pt idx="295">
                  <c:v>-9.8456940000000088</c:v>
                </c:pt>
                <c:pt idx="296">
                  <c:v>-9.8467560000000027</c:v>
                </c:pt>
                <c:pt idx="297">
                  <c:v>-9.8477970000000035</c:v>
                </c:pt>
                <c:pt idx="298">
                  <c:v>-9.8488179999999996</c:v>
                </c:pt>
                <c:pt idx="299">
                  <c:v>-9.8498180000000009</c:v>
                </c:pt>
                <c:pt idx="300">
                  <c:v>-9.8508000000000067</c:v>
                </c:pt>
                <c:pt idx="301">
                  <c:v>-9.8517610000000015</c:v>
                </c:pt>
                <c:pt idx="302">
                  <c:v>-9.8527040000000081</c:v>
                </c:pt>
                <c:pt idx="303">
                  <c:v>-9.8536280000000005</c:v>
                </c:pt>
                <c:pt idx="304">
                  <c:v>-9.8545340000000081</c:v>
                </c:pt>
                <c:pt idx="305">
                  <c:v>-9.8554220000000079</c:v>
                </c:pt>
                <c:pt idx="306">
                  <c:v>-9.8562930000000026</c:v>
                </c:pt>
                <c:pt idx="307">
                  <c:v>-9.8571460000000073</c:v>
                </c:pt>
                <c:pt idx="308">
                  <c:v>-9.8579830000000008</c:v>
                </c:pt>
                <c:pt idx="309">
                  <c:v>-9.858803</c:v>
                </c:pt>
                <c:pt idx="310">
                  <c:v>-9.8596070000000076</c:v>
                </c:pt>
                <c:pt idx="311">
                  <c:v>-9.8603940000000048</c:v>
                </c:pt>
                <c:pt idx="312">
                  <c:v>-9.861167</c:v>
                </c:pt>
                <c:pt idx="313">
                  <c:v>-9.8619240000000001</c:v>
                </c:pt>
                <c:pt idx="314">
                  <c:v>-9.8626670000000072</c:v>
                </c:pt>
                <c:pt idx="315">
                  <c:v>-9.8633950000000006</c:v>
                </c:pt>
                <c:pt idx="316">
                  <c:v>-9.8641080000000034</c:v>
                </c:pt>
                <c:pt idx="317">
                  <c:v>-9.8648070000000008</c:v>
                </c:pt>
                <c:pt idx="318">
                  <c:v>-9.8654930000000078</c:v>
                </c:pt>
                <c:pt idx="319">
                  <c:v>-9.8661650000000005</c:v>
                </c:pt>
                <c:pt idx="320">
                  <c:v>-9.8668240000000047</c:v>
                </c:pt>
                <c:pt idx="321">
                  <c:v>-9.8674700000000026</c:v>
                </c:pt>
                <c:pt idx="322">
                  <c:v>-9.8681030000000014</c:v>
                </c:pt>
                <c:pt idx="323">
                  <c:v>-9.8687240000000003</c:v>
                </c:pt>
                <c:pt idx="324">
                  <c:v>-9.8693320000000071</c:v>
                </c:pt>
                <c:pt idx="325">
                  <c:v>-9.8699280000000016</c:v>
                </c:pt>
                <c:pt idx="326">
                  <c:v>-9.8705130000000008</c:v>
                </c:pt>
                <c:pt idx="327">
                  <c:v>-9.8710860000000071</c:v>
                </c:pt>
                <c:pt idx="328">
                  <c:v>-9.8716480000000004</c:v>
                </c:pt>
                <c:pt idx="329">
                  <c:v>-9.8721980000000027</c:v>
                </c:pt>
                <c:pt idx="330">
                  <c:v>-9.8727380000000071</c:v>
                </c:pt>
                <c:pt idx="331">
                  <c:v>-9.8732670000000002</c:v>
                </c:pt>
                <c:pt idx="332">
                  <c:v>-9.8737860000000079</c:v>
                </c:pt>
                <c:pt idx="333">
                  <c:v>-9.8742940000000008</c:v>
                </c:pt>
                <c:pt idx="334">
                  <c:v>-9.8747930000000004</c:v>
                </c:pt>
                <c:pt idx="335">
                  <c:v>-9.8752810000000046</c:v>
                </c:pt>
                <c:pt idx="336">
                  <c:v>-9.8757600000000068</c:v>
                </c:pt>
                <c:pt idx="337">
                  <c:v>-9.8762290000000004</c:v>
                </c:pt>
                <c:pt idx="338">
                  <c:v>-9.8766890000000078</c:v>
                </c:pt>
                <c:pt idx="339">
                  <c:v>-9.8771400000000007</c:v>
                </c:pt>
                <c:pt idx="340">
                  <c:v>-9.8775830000000067</c:v>
                </c:pt>
                <c:pt idx="341">
                  <c:v>-9.8780160000000006</c:v>
                </c:pt>
                <c:pt idx="342">
                  <c:v>-9.8784400000000048</c:v>
                </c:pt>
                <c:pt idx="343">
                  <c:v>-9.878857</c:v>
                </c:pt>
                <c:pt idx="344">
                  <c:v>-9.8792650000000002</c:v>
                </c:pt>
                <c:pt idx="345">
                  <c:v>-9.8796650000000028</c:v>
                </c:pt>
                <c:pt idx="346">
                  <c:v>-9.8800570000000008</c:v>
                </c:pt>
                <c:pt idx="347">
                  <c:v>-9.8804420000000093</c:v>
                </c:pt>
                <c:pt idx="348">
                  <c:v>-9.8808180000000014</c:v>
                </c:pt>
                <c:pt idx="349">
                  <c:v>-9.8811870000000006</c:v>
                </c:pt>
                <c:pt idx="350">
                  <c:v>-9.8815500000000007</c:v>
                </c:pt>
                <c:pt idx="351">
                  <c:v>-9.8819050000000015</c:v>
                </c:pt>
                <c:pt idx="352">
                  <c:v>-9.8822530000000004</c:v>
                </c:pt>
                <c:pt idx="353">
                  <c:v>-9.8825940000000081</c:v>
                </c:pt>
                <c:pt idx="354">
                  <c:v>-9.8829290000000007</c:v>
                </c:pt>
                <c:pt idx="355">
                  <c:v>-9.8832570000000004</c:v>
                </c:pt>
                <c:pt idx="356">
                  <c:v>-9.883578</c:v>
                </c:pt>
                <c:pt idx="357">
                  <c:v>-9.8838930000000005</c:v>
                </c:pt>
                <c:pt idx="358">
                  <c:v>-9.8842020000000002</c:v>
                </c:pt>
                <c:pt idx="359">
                  <c:v>-9.8845040000000068</c:v>
                </c:pt>
                <c:pt idx="360">
                  <c:v>-9.8848010000000013</c:v>
                </c:pt>
                <c:pt idx="361">
                  <c:v>-9.8850920000000073</c:v>
                </c:pt>
                <c:pt idx="362">
                  <c:v>-9.8853770000000001</c:v>
                </c:pt>
                <c:pt idx="363">
                  <c:v>-9.8856560000000115</c:v>
                </c:pt>
                <c:pt idx="364">
                  <c:v>-9.885930000000009</c:v>
                </c:pt>
                <c:pt idx="365">
                  <c:v>-9.8861980000000003</c:v>
                </c:pt>
                <c:pt idx="366">
                  <c:v>-9.8864610000000006</c:v>
                </c:pt>
                <c:pt idx="367">
                  <c:v>-9.8867190000000047</c:v>
                </c:pt>
                <c:pt idx="368">
                  <c:v>-9.8869710000000008</c:v>
                </c:pt>
                <c:pt idx="369">
                  <c:v>-9.887219</c:v>
                </c:pt>
                <c:pt idx="370">
                  <c:v>-9.8874630000000003</c:v>
                </c:pt>
                <c:pt idx="371">
                  <c:v>-9.8877010000000034</c:v>
                </c:pt>
                <c:pt idx="372">
                  <c:v>-9.8879350000000006</c:v>
                </c:pt>
                <c:pt idx="373">
                  <c:v>-9.8881639999999997</c:v>
                </c:pt>
                <c:pt idx="374">
                  <c:v>-9.8883880000000008</c:v>
                </c:pt>
                <c:pt idx="375">
                  <c:v>-9.8886070000000004</c:v>
                </c:pt>
                <c:pt idx="376">
                  <c:v>-9.8888230000000004</c:v>
                </c:pt>
                <c:pt idx="377">
                  <c:v>-9.8890330000000048</c:v>
                </c:pt>
                <c:pt idx="378">
                  <c:v>-9.8892400000000027</c:v>
                </c:pt>
                <c:pt idx="379">
                  <c:v>-9.8894430000000071</c:v>
                </c:pt>
                <c:pt idx="380">
                  <c:v>-9.8896430000000048</c:v>
                </c:pt>
                <c:pt idx="381">
                  <c:v>-9.8898370000000071</c:v>
                </c:pt>
                <c:pt idx="382">
                  <c:v>-9.8900280000000009</c:v>
                </c:pt>
                <c:pt idx="383">
                  <c:v>-9.8902150000000013</c:v>
                </c:pt>
                <c:pt idx="384">
                  <c:v>-9.8903990000000004</c:v>
                </c:pt>
                <c:pt idx="385">
                  <c:v>-9.8905790000000007</c:v>
                </c:pt>
                <c:pt idx="386">
                  <c:v>-9.8907560000000068</c:v>
                </c:pt>
                <c:pt idx="387">
                  <c:v>-9.8909280000000006</c:v>
                </c:pt>
                <c:pt idx="388">
                  <c:v>-9.8910980000000013</c:v>
                </c:pt>
                <c:pt idx="389">
                  <c:v>-9.8912639999999996</c:v>
                </c:pt>
                <c:pt idx="390">
                  <c:v>-9.8914270000000002</c:v>
                </c:pt>
                <c:pt idx="391">
                  <c:v>-9.8915860000000073</c:v>
                </c:pt>
                <c:pt idx="392">
                  <c:v>-9.891743</c:v>
                </c:pt>
                <c:pt idx="393">
                  <c:v>-9.8918960000000027</c:v>
                </c:pt>
                <c:pt idx="394">
                  <c:v>-9.8920470000000087</c:v>
                </c:pt>
                <c:pt idx="395">
                  <c:v>-9.8921950000000027</c:v>
                </c:pt>
                <c:pt idx="396">
                  <c:v>-9.8923400000000008</c:v>
                </c:pt>
                <c:pt idx="397">
                  <c:v>-9.892481000000009</c:v>
                </c:pt>
                <c:pt idx="398">
                  <c:v>-9.8926200000000026</c:v>
                </c:pt>
                <c:pt idx="399">
                  <c:v>-9.8927560000000092</c:v>
                </c:pt>
                <c:pt idx="400">
                  <c:v>-9.8928900000000048</c:v>
                </c:pt>
                <c:pt idx="401">
                  <c:v>-9.893021000000001</c:v>
                </c:pt>
                <c:pt idx="402">
                  <c:v>-9.8931480000000001</c:v>
                </c:pt>
                <c:pt idx="403">
                  <c:v>-9.8932740000000017</c:v>
                </c:pt>
                <c:pt idx="404">
                  <c:v>-9.8933970000000002</c:v>
                </c:pt>
                <c:pt idx="405">
                  <c:v>-9.8935180000000003</c:v>
                </c:pt>
                <c:pt idx="406">
                  <c:v>-9.8936370000000071</c:v>
                </c:pt>
                <c:pt idx="407">
                  <c:v>-9.8937530000000002</c:v>
                </c:pt>
                <c:pt idx="408">
                  <c:v>-9.8938670000000002</c:v>
                </c:pt>
                <c:pt idx="409">
                  <c:v>-9.8939780000000006</c:v>
                </c:pt>
                <c:pt idx="410">
                  <c:v>-9.8940870000000007</c:v>
                </c:pt>
                <c:pt idx="411">
                  <c:v>-9.8941940000000006</c:v>
                </c:pt>
                <c:pt idx="412">
                  <c:v>-9.8942990000000002</c:v>
                </c:pt>
                <c:pt idx="413">
                  <c:v>-9.8944020000000048</c:v>
                </c:pt>
                <c:pt idx="414">
                  <c:v>-9.8945030000000003</c:v>
                </c:pt>
                <c:pt idx="415">
                  <c:v>-9.8946020000000008</c:v>
                </c:pt>
                <c:pt idx="416">
                  <c:v>-9.8946990000000028</c:v>
                </c:pt>
                <c:pt idx="417">
                  <c:v>-9.8947940000000028</c:v>
                </c:pt>
                <c:pt idx="418">
                  <c:v>-9.8948880000000035</c:v>
                </c:pt>
                <c:pt idx="419">
                  <c:v>-9.8949789999999993</c:v>
                </c:pt>
                <c:pt idx="420">
                  <c:v>-9.8950690000000048</c:v>
                </c:pt>
                <c:pt idx="421">
                  <c:v>-9.8951570000000046</c:v>
                </c:pt>
                <c:pt idx="422">
                  <c:v>-9.8952430000000007</c:v>
                </c:pt>
                <c:pt idx="423">
                  <c:v>-9.895327</c:v>
                </c:pt>
                <c:pt idx="424">
                  <c:v>-9.8954100000000071</c:v>
                </c:pt>
                <c:pt idx="425">
                  <c:v>-9.8954910000000087</c:v>
                </c:pt>
                <c:pt idx="426">
                  <c:v>-9.8955700000000046</c:v>
                </c:pt>
                <c:pt idx="427">
                  <c:v>-9.8956470000000092</c:v>
                </c:pt>
                <c:pt idx="428">
                  <c:v>-9.8957230000000003</c:v>
                </c:pt>
                <c:pt idx="429">
                  <c:v>-9.8957980000000028</c:v>
                </c:pt>
                <c:pt idx="430">
                  <c:v>-9.8958710000000014</c:v>
                </c:pt>
                <c:pt idx="431">
                  <c:v>-9.8959430000000008</c:v>
                </c:pt>
                <c:pt idx="432">
                  <c:v>-9.8960130000000035</c:v>
                </c:pt>
                <c:pt idx="433">
                  <c:v>-9.8960820000000069</c:v>
                </c:pt>
                <c:pt idx="434">
                  <c:v>-9.8961500000000004</c:v>
                </c:pt>
                <c:pt idx="435">
                  <c:v>-9.8962150000000015</c:v>
                </c:pt>
                <c:pt idx="436">
                  <c:v>-9.8962800000000026</c:v>
                </c:pt>
                <c:pt idx="437">
                  <c:v>-9.8963440000000027</c:v>
                </c:pt>
                <c:pt idx="438">
                  <c:v>-9.8964060000000078</c:v>
                </c:pt>
                <c:pt idx="439">
                  <c:v>-9.8964670000000048</c:v>
                </c:pt>
                <c:pt idx="440">
                  <c:v>-9.8965270000000007</c:v>
                </c:pt>
                <c:pt idx="441">
                  <c:v>-9.8965860000000081</c:v>
                </c:pt>
                <c:pt idx="442">
                  <c:v>-9.8966440000000073</c:v>
                </c:pt>
                <c:pt idx="443">
                  <c:v>-9.8967000000000027</c:v>
                </c:pt>
                <c:pt idx="444">
                  <c:v>-9.8967550000000006</c:v>
                </c:pt>
                <c:pt idx="445">
                  <c:v>-9.8968100000000003</c:v>
                </c:pt>
                <c:pt idx="446">
                  <c:v>-9.8968630000000015</c:v>
                </c:pt>
                <c:pt idx="447">
                  <c:v>-9.8969150000000035</c:v>
                </c:pt>
                <c:pt idx="448">
                  <c:v>-9.8969670000000001</c:v>
                </c:pt>
                <c:pt idx="449">
                  <c:v>-9.897017</c:v>
                </c:pt>
                <c:pt idx="450">
                  <c:v>-9.8970650000000013</c:v>
                </c:pt>
                <c:pt idx="451">
                  <c:v>-9.8971130000000009</c:v>
                </c:pt>
                <c:pt idx="452">
                  <c:v>-9.8971600000000013</c:v>
                </c:pt>
                <c:pt idx="453">
                  <c:v>-9.8972050000000014</c:v>
                </c:pt>
                <c:pt idx="454">
                  <c:v>-9.8972509999999989</c:v>
                </c:pt>
                <c:pt idx="455">
                  <c:v>-9.8972960000000008</c:v>
                </c:pt>
                <c:pt idx="456">
                  <c:v>-9.8973400000000016</c:v>
                </c:pt>
                <c:pt idx="457">
                  <c:v>-9.8973830000000014</c:v>
                </c:pt>
                <c:pt idx="458">
                  <c:v>-9.8974250000000001</c:v>
                </c:pt>
                <c:pt idx="459">
                  <c:v>-9.8974660000000068</c:v>
                </c:pt>
                <c:pt idx="460">
                  <c:v>-9.8975060000000088</c:v>
                </c:pt>
                <c:pt idx="461">
                  <c:v>-9.8975450000000027</c:v>
                </c:pt>
                <c:pt idx="462">
                  <c:v>-9.8975830000000027</c:v>
                </c:pt>
                <c:pt idx="463">
                  <c:v>-9.8976210000000009</c:v>
                </c:pt>
                <c:pt idx="464">
                  <c:v>-9.8976580000000016</c:v>
                </c:pt>
                <c:pt idx="465">
                  <c:v>-9.8976950000000006</c:v>
                </c:pt>
                <c:pt idx="466">
                  <c:v>-9.8977300000000028</c:v>
                </c:pt>
                <c:pt idx="467">
                  <c:v>-9.8977650000000015</c:v>
                </c:pt>
                <c:pt idx="468">
                  <c:v>-9.8977990000000027</c:v>
                </c:pt>
                <c:pt idx="469">
                  <c:v>-9.8978330000000003</c:v>
                </c:pt>
                <c:pt idx="470">
                  <c:v>-9.8978650000000012</c:v>
                </c:pt>
                <c:pt idx="471">
                  <c:v>-9.8978980000000014</c:v>
                </c:pt>
                <c:pt idx="472">
                  <c:v>-9.8979289999999995</c:v>
                </c:pt>
                <c:pt idx="473">
                  <c:v>-9.8979610000000005</c:v>
                </c:pt>
                <c:pt idx="474">
                  <c:v>-9.8979910000000011</c:v>
                </c:pt>
                <c:pt idx="475">
                  <c:v>-9.898021</c:v>
                </c:pt>
                <c:pt idx="476">
                  <c:v>-9.8980500000000013</c:v>
                </c:pt>
                <c:pt idx="477">
                  <c:v>-9.8980789999999992</c:v>
                </c:pt>
                <c:pt idx="478">
                  <c:v>-9.8981070000000013</c:v>
                </c:pt>
                <c:pt idx="479">
                  <c:v>-9.8981340000000007</c:v>
                </c:pt>
                <c:pt idx="480">
                  <c:v>-9.898161</c:v>
                </c:pt>
                <c:pt idx="481">
                  <c:v>-9.8981880000000011</c:v>
                </c:pt>
                <c:pt idx="482">
                  <c:v>-9.8982130000000002</c:v>
                </c:pt>
                <c:pt idx="483">
                  <c:v>-9.8982390000000002</c:v>
                </c:pt>
                <c:pt idx="484">
                  <c:v>-9.8982639999999993</c:v>
                </c:pt>
                <c:pt idx="485">
                  <c:v>-9.8982890000000001</c:v>
                </c:pt>
                <c:pt idx="486">
                  <c:v>-9.8983129999999999</c:v>
                </c:pt>
                <c:pt idx="487">
                  <c:v>-9.8983360000000005</c:v>
                </c:pt>
                <c:pt idx="488">
                  <c:v>-9.8983589999999992</c:v>
                </c:pt>
                <c:pt idx="489">
                  <c:v>-9.8983819999999998</c:v>
                </c:pt>
                <c:pt idx="490">
                  <c:v>-9.8984040000000046</c:v>
                </c:pt>
                <c:pt idx="491">
                  <c:v>-9.8984260000000006</c:v>
                </c:pt>
                <c:pt idx="492">
                  <c:v>-9.8984470000000027</c:v>
                </c:pt>
                <c:pt idx="493">
                  <c:v>-9.8984680000000012</c:v>
                </c:pt>
                <c:pt idx="494">
                  <c:v>-9.8984880000000004</c:v>
                </c:pt>
                <c:pt idx="495">
                  <c:v>-9.8985080000000014</c:v>
                </c:pt>
                <c:pt idx="496">
                  <c:v>-9.8985270000000014</c:v>
                </c:pt>
                <c:pt idx="497">
                  <c:v>-9.8985460000000067</c:v>
                </c:pt>
                <c:pt idx="498">
                  <c:v>-9.8985650000000014</c:v>
                </c:pt>
                <c:pt idx="499">
                  <c:v>-9.8985830000000004</c:v>
                </c:pt>
                <c:pt idx="500">
                  <c:v>-9.8986020000000003</c:v>
                </c:pt>
                <c:pt idx="501">
                  <c:v>-9.8986200000000011</c:v>
                </c:pt>
                <c:pt idx="502">
                  <c:v>-9.8986370000000008</c:v>
                </c:pt>
                <c:pt idx="503">
                  <c:v>-9.8986540000000005</c:v>
                </c:pt>
                <c:pt idx="504">
                  <c:v>-9.898670000000001</c:v>
                </c:pt>
                <c:pt idx="505">
                  <c:v>-9.8986860000000068</c:v>
                </c:pt>
                <c:pt idx="506">
                  <c:v>-9.8987030000000011</c:v>
                </c:pt>
                <c:pt idx="507">
                  <c:v>-9.8987180000000006</c:v>
                </c:pt>
                <c:pt idx="508">
                  <c:v>-9.898733</c:v>
                </c:pt>
                <c:pt idx="509">
                  <c:v>-9.8987480000000012</c:v>
                </c:pt>
                <c:pt idx="510">
                  <c:v>-9.8987640000000017</c:v>
                </c:pt>
                <c:pt idx="511">
                  <c:v>-9.8987780000000001</c:v>
                </c:pt>
                <c:pt idx="512">
                  <c:v>-9.8987920000000003</c:v>
                </c:pt>
                <c:pt idx="513">
                  <c:v>-9.8988070000000015</c:v>
                </c:pt>
                <c:pt idx="514">
                  <c:v>-9.8988200000000006</c:v>
                </c:pt>
                <c:pt idx="515">
                  <c:v>-9.8988330000000015</c:v>
                </c:pt>
                <c:pt idx="516">
                  <c:v>-9.898847</c:v>
                </c:pt>
                <c:pt idx="517">
                  <c:v>-9.8988590000000016</c:v>
                </c:pt>
                <c:pt idx="518">
                  <c:v>-9.8988709999999998</c:v>
                </c:pt>
                <c:pt idx="519">
                  <c:v>-9.8988840000000007</c:v>
                </c:pt>
                <c:pt idx="520">
                  <c:v>-9.8988960000000006</c:v>
                </c:pt>
                <c:pt idx="521">
                  <c:v>-9.8989080000000005</c:v>
                </c:pt>
                <c:pt idx="522">
                  <c:v>-9.8989189999999994</c:v>
                </c:pt>
                <c:pt idx="523">
                  <c:v>-9.898931000000001</c:v>
                </c:pt>
                <c:pt idx="524">
                  <c:v>-9.8989420000000017</c:v>
                </c:pt>
                <c:pt idx="525">
                  <c:v>-9.8989519999999995</c:v>
                </c:pt>
                <c:pt idx="526">
                  <c:v>-9.8989630000000002</c:v>
                </c:pt>
                <c:pt idx="527">
                  <c:v>-9.8989729999999998</c:v>
                </c:pt>
                <c:pt idx="528">
                  <c:v>-9.8989840000000004</c:v>
                </c:pt>
                <c:pt idx="529">
                  <c:v>-9.8989940000000001</c:v>
                </c:pt>
                <c:pt idx="530">
                  <c:v>-9.8990040000000068</c:v>
                </c:pt>
                <c:pt idx="531">
                  <c:v>-9.8990140000000046</c:v>
                </c:pt>
                <c:pt idx="532">
                  <c:v>-9.8990230000000015</c:v>
                </c:pt>
                <c:pt idx="533">
                  <c:v>-9.8990330000000046</c:v>
                </c:pt>
                <c:pt idx="534">
                  <c:v>-9.8990420000000068</c:v>
                </c:pt>
                <c:pt idx="535">
                  <c:v>-9.899051</c:v>
                </c:pt>
                <c:pt idx="536">
                  <c:v>-9.8990590000000047</c:v>
                </c:pt>
                <c:pt idx="537">
                  <c:v>-9.8990680000000015</c:v>
                </c:pt>
                <c:pt idx="538">
                  <c:v>-9.8990760000000027</c:v>
                </c:pt>
                <c:pt idx="539">
                  <c:v>-9.8990850000000048</c:v>
                </c:pt>
                <c:pt idx="540">
                  <c:v>-9.8990940000000069</c:v>
                </c:pt>
                <c:pt idx="541">
                  <c:v>-9.8991010000000035</c:v>
                </c:pt>
                <c:pt idx="542">
                  <c:v>-9.8991090000000028</c:v>
                </c:pt>
                <c:pt idx="543">
                  <c:v>-9.8991170000000004</c:v>
                </c:pt>
                <c:pt idx="544">
                  <c:v>-9.8991240000000005</c:v>
                </c:pt>
                <c:pt idx="545">
                  <c:v>-9.8991320000000069</c:v>
                </c:pt>
                <c:pt idx="546">
                  <c:v>-9.8991390000000088</c:v>
                </c:pt>
                <c:pt idx="547">
                  <c:v>-9.8991460000000071</c:v>
                </c:pt>
                <c:pt idx="548">
                  <c:v>-9.8991530000000001</c:v>
                </c:pt>
                <c:pt idx="549">
                  <c:v>-9.8991590000000027</c:v>
                </c:pt>
                <c:pt idx="550">
                  <c:v>-9.8991660000000028</c:v>
                </c:pt>
                <c:pt idx="551">
                  <c:v>-9.8991730000000011</c:v>
                </c:pt>
                <c:pt idx="552">
                  <c:v>-9.8991790000000002</c:v>
                </c:pt>
                <c:pt idx="553">
                  <c:v>-9.8991860000000074</c:v>
                </c:pt>
                <c:pt idx="554">
                  <c:v>-9.8991920000000047</c:v>
                </c:pt>
                <c:pt idx="555">
                  <c:v>-9.8991980000000002</c:v>
                </c:pt>
                <c:pt idx="556">
                  <c:v>-9.899203</c:v>
                </c:pt>
                <c:pt idx="557">
                  <c:v>-9.8992090000000008</c:v>
                </c:pt>
                <c:pt idx="558">
                  <c:v>-9.8992150000000034</c:v>
                </c:pt>
                <c:pt idx="559">
                  <c:v>-9.8992200000000015</c:v>
                </c:pt>
                <c:pt idx="560">
                  <c:v>-9.8992260000000005</c:v>
                </c:pt>
                <c:pt idx="561">
                  <c:v>-9.8992320000000067</c:v>
                </c:pt>
                <c:pt idx="562">
                  <c:v>-9.8992370000000047</c:v>
                </c:pt>
                <c:pt idx="563">
                  <c:v>-9.899241</c:v>
                </c:pt>
                <c:pt idx="564">
                  <c:v>-9.8992460000000069</c:v>
                </c:pt>
                <c:pt idx="565">
                  <c:v>-9.8992510000000014</c:v>
                </c:pt>
                <c:pt idx="566">
                  <c:v>-9.8992560000000047</c:v>
                </c:pt>
                <c:pt idx="567">
                  <c:v>-9.899261000000001</c:v>
                </c:pt>
                <c:pt idx="568">
                  <c:v>-9.8992650000000015</c:v>
                </c:pt>
                <c:pt idx="569">
                  <c:v>-9.8992700000000013</c:v>
                </c:pt>
                <c:pt idx="570">
                  <c:v>-9.8992750000000012</c:v>
                </c:pt>
                <c:pt idx="571">
                  <c:v>-9.8992800000000027</c:v>
                </c:pt>
                <c:pt idx="572">
                  <c:v>-9.8992830000000005</c:v>
                </c:pt>
                <c:pt idx="573">
                  <c:v>-9.8992870000000028</c:v>
                </c:pt>
                <c:pt idx="574">
                  <c:v>-9.8992910000000016</c:v>
                </c:pt>
                <c:pt idx="575">
                  <c:v>-9.8992950000000004</c:v>
                </c:pt>
                <c:pt idx="576">
                  <c:v>-9.8992990000000027</c:v>
                </c:pt>
                <c:pt idx="577">
                  <c:v>-9.8993020000000005</c:v>
                </c:pt>
                <c:pt idx="578">
                  <c:v>-9.8993060000000028</c:v>
                </c:pt>
                <c:pt idx="579">
                  <c:v>-9.8993100000000016</c:v>
                </c:pt>
                <c:pt idx="580">
                  <c:v>-9.8993140000000004</c:v>
                </c:pt>
                <c:pt idx="581">
                  <c:v>-9.8993180000000009</c:v>
                </c:pt>
                <c:pt idx="582">
                  <c:v>-9.8993219999999997</c:v>
                </c:pt>
                <c:pt idx="583">
                  <c:v>-9.899325000000001</c:v>
                </c:pt>
                <c:pt idx="584">
                  <c:v>-9.8993289999999998</c:v>
                </c:pt>
                <c:pt idx="585">
                  <c:v>-9.8993320000000047</c:v>
                </c:pt>
                <c:pt idx="586">
                  <c:v>-9.8993350000000007</c:v>
                </c:pt>
                <c:pt idx="587">
                  <c:v>-9.8993380000000002</c:v>
                </c:pt>
                <c:pt idx="588">
                  <c:v>-9.8993410000000015</c:v>
                </c:pt>
                <c:pt idx="589">
                  <c:v>-9.899343</c:v>
                </c:pt>
                <c:pt idx="590">
                  <c:v>-9.8993460000000066</c:v>
                </c:pt>
                <c:pt idx="591">
                  <c:v>-9.8993490000000008</c:v>
                </c:pt>
                <c:pt idx="592">
                  <c:v>-9.8993520000000004</c:v>
                </c:pt>
                <c:pt idx="593">
                  <c:v>-9.8993550000000035</c:v>
                </c:pt>
                <c:pt idx="594">
                  <c:v>-9.8993580000000012</c:v>
                </c:pt>
                <c:pt idx="595">
                  <c:v>-9.8993610000000007</c:v>
                </c:pt>
                <c:pt idx="596">
                  <c:v>-9.8993640000000003</c:v>
                </c:pt>
                <c:pt idx="597">
                  <c:v>-9.8993660000000006</c:v>
                </c:pt>
                <c:pt idx="598">
                  <c:v>-9.8993690000000001</c:v>
                </c:pt>
                <c:pt idx="599">
                  <c:v>-9.8993719999999996</c:v>
                </c:pt>
                <c:pt idx="600">
                  <c:v>-9.8993750000000009</c:v>
                </c:pt>
                <c:pt idx="601">
                  <c:v>-9.8993770000000012</c:v>
                </c:pt>
                <c:pt idx="602">
                  <c:v>-9.8993789999999997</c:v>
                </c:pt>
                <c:pt idx="603">
                  <c:v>-9.899381</c:v>
                </c:pt>
                <c:pt idx="604">
                  <c:v>-9.8993830000000003</c:v>
                </c:pt>
                <c:pt idx="605">
                  <c:v>-9.8993840000000048</c:v>
                </c:pt>
                <c:pt idx="606">
                  <c:v>-9.8993860000000069</c:v>
                </c:pt>
                <c:pt idx="607">
                  <c:v>-9.8993880000000001</c:v>
                </c:pt>
                <c:pt idx="608">
                  <c:v>-9.8993900000000004</c:v>
                </c:pt>
                <c:pt idx="609">
                  <c:v>-9.8993920000000006</c:v>
                </c:pt>
                <c:pt idx="610">
                  <c:v>-9.8993940000000027</c:v>
                </c:pt>
                <c:pt idx="611">
                  <c:v>-9.8993960000000047</c:v>
                </c:pt>
                <c:pt idx="612">
                  <c:v>-9.8993980000000015</c:v>
                </c:pt>
                <c:pt idx="613">
                  <c:v>-9.8994000000000071</c:v>
                </c:pt>
                <c:pt idx="614">
                  <c:v>-9.8994020000000074</c:v>
                </c:pt>
                <c:pt idx="615">
                  <c:v>-9.8994040000000094</c:v>
                </c:pt>
                <c:pt idx="616">
                  <c:v>-9.8994050000000087</c:v>
                </c:pt>
                <c:pt idx="617">
                  <c:v>-9.8994070000000072</c:v>
                </c:pt>
                <c:pt idx="618">
                  <c:v>-9.8994090000000092</c:v>
                </c:pt>
                <c:pt idx="619">
                  <c:v>-9.8994110000000006</c:v>
                </c:pt>
                <c:pt idx="620">
                  <c:v>-9.8994130000000027</c:v>
                </c:pt>
                <c:pt idx="621">
                  <c:v>-9.8994150000000047</c:v>
                </c:pt>
                <c:pt idx="622">
                  <c:v>-9.8994170000000068</c:v>
                </c:pt>
                <c:pt idx="623">
                  <c:v>-9.8994190000000071</c:v>
                </c:pt>
                <c:pt idx="624">
                  <c:v>-9.8994210000000002</c:v>
                </c:pt>
                <c:pt idx="625">
                  <c:v>-9.8994230000000005</c:v>
                </c:pt>
                <c:pt idx="626">
                  <c:v>-9.8994240000000069</c:v>
                </c:pt>
                <c:pt idx="627">
                  <c:v>-9.8994250000000008</c:v>
                </c:pt>
                <c:pt idx="628">
                  <c:v>-9.8994260000000072</c:v>
                </c:pt>
                <c:pt idx="629">
                  <c:v>-9.8994260000000072</c:v>
                </c:pt>
                <c:pt idx="630">
                  <c:v>-9.8994270000000046</c:v>
                </c:pt>
                <c:pt idx="631">
                  <c:v>-9.8994280000000003</c:v>
                </c:pt>
                <c:pt idx="632">
                  <c:v>-9.8994290000000067</c:v>
                </c:pt>
                <c:pt idx="633">
                  <c:v>-9.8994300000000095</c:v>
                </c:pt>
                <c:pt idx="634">
                  <c:v>-9.8994310000000105</c:v>
                </c:pt>
                <c:pt idx="635">
                  <c:v>-9.899432000000008</c:v>
                </c:pt>
                <c:pt idx="636">
                  <c:v>-9.899433000000009</c:v>
                </c:pt>
                <c:pt idx="637">
                  <c:v>-9.8994340000000118</c:v>
                </c:pt>
                <c:pt idx="638">
                  <c:v>-9.8994350000000075</c:v>
                </c:pt>
                <c:pt idx="639">
                  <c:v>-9.8994360000000121</c:v>
                </c:pt>
                <c:pt idx="640">
                  <c:v>-9.8994370000000078</c:v>
                </c:pt>
                <c:pt idx="641">
                  <c:v>-9.8994380000000071</c:v>
                </c:pt>
                <c:pt idx="642">
                  <c:v>-9.8994390000000081</c:v>
                </c:pt>
                <c:pt idx="643">
                  <c:v>-9.8994400000000073</c:v>
                </c:pt>
                <c:pt idx="644">
                  <c:v>-9.8994410000000048</c:v>
                </c:pt>
                <c:pt idx="645">
                  <c:v>-9.8994420000000076</c:v>
                </c:pt>
                <c:pt idx="646">
                  <c:v>-9.8994430000000087</c:v>
                </c:pt>
                <c:pt idx="647">
                  <c:v>-9.8994440000000079</c:v>
                </c:pt>
                <c:pt idx="648">
                  <c:v>-9.8994450000000072</c:v>
                </c:pt>
                <c:pt idx="649">
                  <c:v>-9.8994460000000117</c:v>
                </c:pt>
                <c:pt idx="650">
                  <c:v>-9.8994460000000117</c:v>
                </c:pt>
                <c:pt idx="651">
                  <c:v>-9.8994470000000092</c:v>
                </c:pt>
                <c:pt idx="652">
                  <c:v>-9.8994480000000067</c:v>
                </c:pt>
                <c:pt idx="653">
                  <c:v>-9.8994490000000095</c:v>
                </c:pt>
                <c:pt idx="654">
                  <c:v>-9.8994500000000105</c:v>
                </c:pt>
                <c:pt idx="655">
                  <c:v>-9.8994510000000027</c:v>
                </c:pt>
                <c:pt idx="656">
                  <c:v>-9.899452000000009</c:v>
                </c:pt>
                <c:pt idx="657">
                  <c:v>-9.8994530000000047</c:v>
                </c:pt>
                <c:pt idx="658">
                  <c:v>-9.8994540000000075</c:v>
                </c:pt>
                <c:pt idx="659">
                  <c:v>-9.8994550000000068</c:v>
                </c:pt>
                <c:pt idx="660">
                  <c:v>-9.8994560000000078</c:v>
                </c:pt>
                <c:pt idx="661">
                  <c:v>-9.8994570000000071</c:v>
                </c:pt>
                <c:pt idx="662">
                  <c:v>-9.8994580000000028</c:v>
                </c:pt>
                <c:pt idx="663">
                  <c:v>-9.8994590000000073</c:v>
                </c:pt>
                <c:pt idx="664">
                  <c:v>-9.8994600000000048</c:v>
                </c:pt>
                <c:pt idx="665">
                  <c:v>-9.8994610000000005</c:v>
                </c:pt>
                <c:pt idx="666">
                  <c:v>-9.8994620000000069</c:v>
                </c:pt>
                <c:pt idx="667">
                  <c:v>-9.8994630000000008</c:v>
                </c:pt>
                <c:pt idx="668">
                  <c:v>-9.8994640000000071</c:v>
                </c:pt>
                <c:pt idx="669">
                  <c:v>-9.8994650000000028</c:v>
                </c:pt>
                <c:pt idx="670">
                  <c:v>-9.8994660000000092</c:v>
                </c:pt>
                <c:pt idx="671">
                  <c:v>-9.8994670000000067</c:v>
                </c:pt>
                <c:pt idx="672">
                  <c:v>-9.8994670000000067</c:v>
                </c:pt>
                <c:pt idx="673">
                  <c:v>-9.8994680000000006</c:v>
                </c:pt>
                <c:pt idx="674">
                  <c:v>-9.8994690000000087</c:v>
                </c:pt>
                <c:pt idx="675">
                  <c:v>-9.8994700000000027</c:v>
                </c:pt>
                <c:pt idx="676">
                  <c:v>-9.8994710000000001</c:v>
                </c:pt>
                <c:pt idx="677">
                  <c:v>-9.8994710000000001</c:v>
                </c:pt>
                <c:pt idx="678">
                  <c:v>-9.8994710000000001</c:v>
                </c:pt>
                <c:pt idx="679">
                  <c:v>-9.8994710000000001</c:v>
                </c:pt>
                <c:pt idx="680">
                  <c:v>-9.8994710000000001</c:v>
                </c:pt>
                <c:pt idx="681">
                  <c:v>-9.8994710000000001</c:v>
                </c:pt>
                <c:pt idx="682">
                  <c:v>-9.8994710000000001</c:v>
                </c:pt>
                <c:pt idx="683">
                  <c:v>-9.8994710000000001</c:v>
                </c:pt>
                <c:pt idx="684">
                  <c:v>-9.8994710000000001</c:v>
                </c:pt>
                <c:pt idx="685">
                  <c:v>-9.8994710000000001</c:v>
                </c:pt>
                <c:pt idx="686">
                  <c:v>-9.8994710000000001</c:v>
                </c:pt>
                <c:pt idx="687">
                  <c:v>-9.8994710000000001</c:v>
                </c:pt>
                <c:pt idx="688">
                  <c:v>-9.8994710000000001</c:v>
                </c:pt>
                <c:pt idx="689">
                  <c:v>-9.8994710000000001</c:v>
                </c:pt>
                <c:pt idx="690">
                  <c:v>-9.8994710000000001</c:v>
                </c:pt>
                <c:pt idx="691">
                  <c:v>-9.8994710000000001</c:v>
                </c:pt>
                <c:pt idx="692">
                  <c:v>-9.8994710000000001</c:v>
                </c:pt>
                <c:pt idx="693">
                  <c:v>-9.8994710000000001</c:v>
                </c:pt>
                <c:pt idx="694">
                  <c:v>-9.8994710000000001</c:v>
                </c:pt>
                <c:pt idx="695">
                  <c:v>-9.8994710000000001</c:v>
                </c:pt>
                <c:pt idx="696">
                  <c:v>-9.8994710000000001</c:v>
                </c:pt>
                <c:pt idx="697">
                  <c:v>-9.8994710000000001</c:v>
                </c:pt>
                <c:pt idx="698">
                  <c:v>-9.8994710000000001</c:v>
                </c:pt>
                <c:pt idx="699">
                  <c:v>-9.8994710000000001</c:v>
                </c:pt>
                <c:pt idx="700">
                  <c:v>-9.8994710000000001</c:v>
                </c:pt>
                <c:pt idx="701">
                  <c:v>-9.8994710000000001</c:v>
                </c:pt>
                <c:pt idx="702">
                  <c:v>-9.8994710000000001</c:v>
                </c:pt>
                <c:pt idx="703">
                  <c:v>-9.8994710000000001</c:v>
                </c:pt>
                <c:pt idx="704">
                  <c:v>-9.8994710000000001</c:v>
                </c:pt>
                <c:pt idx="705">
                  <c:v>-9.8994710000000001</c:v>
                </c:pt>
                <c:pt idx="706">
                  <c:v>-9.8994710000000001</c:v>
                </c:pt>
                <c:pt idx="707">
                  <c:v>-9.8994710000000001</c:v>
                </c:pt>
                <c:pt idx="708">
                  <c:v>-9.8994710000000001</c:v>
                </c:pt>
                <c:pt idx="709">
                  <c:v>-9.8994710000000001</c:v>
                </c:pt>
                <c:pt idx="710">
                  <c:v>-9.8994710000000001</c:v>
                </c:pt>
                <c:pt idx="711">
                  <c:v>-9.8994710000000001</c:v>
                </c:pt>
                <c:pt idx="712">
                  <c:v>-9.8994710000000001</c:v>
                </c:pt>
                <c:pt idx="713">
                  <c:v>-9.8994710000000001</c:v>
                </c:pt>
                <c:pt idx="714">
                  <c:v>-9.8994710000000001</c:v>
                </c:pt>
                <c:pt idx="715">
                  <c:v>-9.8994710000000001</c:v>
                </c:pt>
                <c:pt idx="716">
                  <c:v>-9.8994710000000001</c:v>
                </c:pt>
                <c:pt idx="717">
                  <c:v>-9.8994710000000001</c:v>
                </c:pt>
                <c:pt idx="718">
                  <c:v>-9.8994710000000001</c:v>
                </c:pt>
                <c:pt idx="719">
                  <c:v>-9.8994710000000001</c:v>
                </c:pt>
                <c:pt idx="720">
                  <c:v>-9.8994710000000001</c:v>
                </c:pt>
                <c:pt idx="721">
                  <c:v>-9.8994710000000001</c:v>
                </c:pt>
                <c:pt idx="722">
                  <c:v>-9.8994710000000001</c:v>
                </c:pt>
                <c:pt idx="723">
                  <c:v>-9.8994710000000001</c:v>
                </c:pt>
                <c:pt idx="724">
                  <c:v>-9.8994710000000001</c:v>
                </c:pt>
                <c:pt idx="725">
                  <c:v>-9.8994710000000001</c:v>
                </c:pt>
                <c:pt idx="726">
                  <c:v>-9.8994710000000001</c:v>
                </c:pt>
                <c:pt idx="727">
                  <c:v>-9.8994710000000001</c:v>
                </c:pt>
                <c:pt idx="728">
                  <c:v>-9.8994710000000001</c:v>
                </c:pt>
                <c:pt idx="729">
                  <c:v>-9.8994710000000001</c:v>
                </c:pt>
                <c:pt idx="730">
                  <c:v>-9.8994710000000001</c:v>
                </c:pt>
                <c:pt idx="731">
                  <c:v>-9.8994710000000001</c:v>
                </c:pt>
                <c:pt idx="732">
                  <c:v>-9.8994710000000001</c:v>
                </c:pt>
                <c:pt idx="733">
                  <c:v>-9.8994710000000001</c:v>
                </c:pt>
                <c:pt idx="734">
                  <c:v>-9.8994710000000001</c:v>
                </c:pt>
                <c:pt idx="735">
                  <c:v>-9.8994710000000001</c:v>
                </c:pt>
                <c:pt idx="736">
                  <c:v>-9.8994710000000001</c:v>
                </c:pt>
                <c:pt idx="737">
                  <c:v>-9.8994710000000001</c:v>
                </c:pt>
                <c:pt idx="738">
                  <c:v>-9.8994710000000001</c:v>
                </c:pt>
                <c:pt idx="739">
                  <c:v>-9.8994710000000001</c:v>
                </c:pt>
                <c:pt idx="740">
                  <c:v>-9.8994710000000001</c:v>
                </c:pt>
                <c:pt idx="741">
                  <c:v>-9.8994710000000001</c:v>
                </c:pt>
                <c:pt idx="742">
                  <c:v>-9.8994710000000001</c:v>
                </c:pt>
                <c:pt idx="743">
                  <c:v>-9.8994710000000001</c:v>
                </c:pt>
                <c:pt idx="744">
                  <c:v>-9.8994710000000001</c:v>
                </c:pt>
                <c:pt idx="745">
                  <c:v>-9.8994710000000001</c:v>
                </c:pt>
                <c:pt idx="746">
                  <c:v>-9.8994710000000001</c:v>
                </c:pt>
                <c:pt idx="747">
                  <c:v>-9.8994710000000001</c:v>
                </c:pt>
                <c:pt idx="748">
                  <c:v>-9.8994710000000001</c:v>
                </c:pt>
                <c:pt idx="749">
                  <c:v>-9.8994710000000001</c:v>
                </c:pt>
                <c:pt idx="750">
                  <c:v>-9.8994710000000001</c:v>
                </c:pt>
                <c:pt idx="751">
                  <c:v>-9.8994710000000001</c:v>
                </c:pt>
                <c:pt idx="752">
                  <c:v>-9.8994710000000001</c:v>
                </c:pt>
                <c:pt idx="753">
                  <c:v>-9.8994710000000001</c:v>
                </c:pt>
                <c:pt idx="754">
                  <c:v>-9.8994710000000001</c:v>
                </c:pt>
                <c:pt idx="755">
                  <c:v>-9.8994710000000001</c:v>
                </c:pt>
                <c:pt idx="756">
                  <c:v>-9.8994710000000001</c:v>
                </c:pt>
                <c:pt idx="757">
                  <c:v>-9.8994710000000001</c:v>
                </c:pt>
                <c:pt idx="758">
                  <c:v>-9.8994710000000001</c:v>
                </c:pt>
                <c:pt idx="759">
                  <c:v>-9.8994710000000001</c:v>
                </c:pt>
                <c:pt idx="760">
                  <c:v>-9.8994710000000001</c:v>
                </c:pt>
                <c:pt idx="761">
                  <c:v>-9.8994710000000001</c:v>
                </c:pt>
                <c:pt idx="762">
                  <c:v>-9.8994710000000001</c:v>
                </c:pt>
                <c:pt idx="763">
                  <c:v>-9.8994710000000001</c:v>
                </c:pt>
                <c:pt idx="764">
                  <c:v>-9.8994710000000001</c:v>
                </c:pt>
                <c:pt idx="765">
                  <c:v>-9.8994710000000001</c:v>
                </c:pt>
                <c:pt idx="766">
                  <c:v>-9.8994710000000001</c:v>
                </c:pt>
                <c:pt idx="767">
                  <c:v>-9.8994710000000001</c:v>
                </c:pt>
                <c:pt idx="768">
                  <c:v>-9.8994710000000001</c:v>
                </c:pt>
                <c:pt idx="769">
                  <c:v>-9.8994710000000001</c:v>
                </c:pt>
                <c:pt idx="770">
                  <c:v>-9.8994710000000001</c:v>
                </c:pt>
                <c:pt idx="771">
                  <c:v>-9.8994710000000001</c:v>
                </c:pt>
                <c:pt idx="772">
                  <c:v>-9.8994710000000001</c:v>
                </c:pt>
                <c:pt idx="773">
                  <c:v>-9.8994710000000001</c:v>
                </c:pt>
                <c:pt idx="774">
                  <c:v>-9.8994710000000001</c:v>
                </c:pt>
                <c:pt idx="775">
                  <c:v>-9.8994710000000001</c:v>
                </c:pt>
                <c:pt idx="776">
                  <c:v>-9.8994710000000001</c:v>
                </c:pt>
                <c:pt idx="777">
                  <c:v>-9.8994710000000001</c:v>
                </c:pt>
                <c:pt idx="778">
                  <c:v>-9.8994710000000001</c:v>
                </c:pt>
                <c:pt idx="779">
                  <c:v>-9.8994710000000001</c:v>
                </c:pt>
                <c:pt idx="780">
                  <c:v>-9.8994710000000001</c:v>
                </c:pt>
                <c:pt idx="781">
                  <c:v>-9.8994710000000001</c:v>
                </c:pt>
                <c:pt idx="782">
                  <c:v>-9.8994710000000001</c:v>
                </c:pt>
                <c:pt idx="783">
                  <c:v>-9.8994710000000001</c:v>
                </c:pt>
                <c:pt idx="784">
                  <c:v>-9.8994710000000001</c:v>
                </c:pt>
                <c:pt idx="785">
                  <c:v>-9.8994710000000001</c:v>
                </c:pt>
                <c:pt idx="786">
                  <c:v>-9.8994710000000001</c:v>
                </c:pt>
                <c:pt idx="787">
                  <c:v>-9.8994710000000001</c:v>
                </c:pt>
                <c:pt idx="788">
                  <c:v>-9.8994710000000001</c:v>
                </c:pt>
                <c:pt idx="789">
                  <c:v>-9.8994710000000001</c:v>
                </c:pt>
                <c:pt idx="790">
                  <c:v>-9.8994710000000001</c:v>
                </c:pt>
                <c:pt idx="791">
                  <c:v>-9.8994710000000001</c:v>
                </c:pt>
                <c:pt idx="792">
                  <c:v>-9.8994710000000001</c:v>
                </c:pt>
                <c:pt idx="793">
                  <c:v>-9.8994710000000001</c:v>
                </c:pt>
                <c:pt idx="794">
                  <c:v>-9.8994710000000001</c:v>
                </c:pt>
                <c:pt idx="795">
                  <c:v>-9.8994710000000001</c:v>
                </c:pt>
                <c:pt idx="796">
                  <c:v>-9.8994710000000001</c:v>
                </c:pt>
                <c:pt idx="797">
                  <c:v>-9.8994710000000001</c:v>
                </c:pt>
                <c:pt idx="798">
                  <c:v>-9.8994710000000001</c:v>
                </c:pt>
                <c:pt idx="799">
                  <c:v>-9.8994710000000001</c:v>
                </c:pt>
                <c:pt idx="800">
                  <c:v>-9.8994710000000001</c:v>
                </c:pt>
                <c:pt idx="801">
                  <c:v>-9.8994710000000001</c:v>
                </c:pt>
                <c:pt idx="802">
                  <c:v>-9.8994710000000001</c:v>
                </c:pt>
                <c:pt idx="803">
                  <c:v>-9.8994710000000001</c:v>
                </c:pt>
                <c:pt idx="804">
                  <c:v>-9.8994710000000001</c:v>
                </c:pt>
                <c:pt idx="805">
                  <c:v>-9.8994710000000001</c:v>
                </c:pt>
                <c:pt idx="806">
                  <c:v>-9.8994710000000001</c:v>
                </c:pt>
                <c:pt idx="807">
                  <c:v>-9.8994710000000001</c:v>
                </c:pt>
                <c:pt idx="808">
                  <c:v>-9.8994710000000001</c:v>
                </c:pt>
                <c:pt idx="809">
                  <c:v>-9.8994710000000001</c:v>
                </c:pt>
                <c:pt idx="810">
                  <c:v>-9.8994710000000001</c:v>
                </c:pt>
                <c:pt idx="811">
                  <c:v>-9.8994710000000001</c:v>
                </c:pt>
                <c:pt idx="812">
                  <c:v>-9.8994710000000001</c:v>
                </c:pt>
                <c:pt idx="813">
                  <c:v>-9.8994710000000001</c:v>
                </c:pt>
                <c:pt idx="814">
                  <c:v>-9.8994710000000001</c:v>
                </c:pt>
                <c:pt idx="815">
                  <c:v>-9.8994710000000001</c:v>
                </c:pt>
                <c:pt idx="816">
                  <c:v>-9.8994710000000001</c:v>
                </c:pt>
                <c:pt idx="817">
                  <c:v>-9.8994710000000001</c:v>
                </c:pt>
                <c:pt idx="818">
                  <c:v>-9.8994710000000001</c:v>
                </c:pt>
                <c:pt idx="819">
                  <c:v>-9.8994710000000001</c:v>
                </c:pt>
                <c:pt idx="820">
                  <c:v>-9.8994710000000001</c:v>
                </c:pt>
                <c:pt idx="821">
                  <c:v>-9.8994710000000001</c:v>
                </c:pt>
                <c:pt idx="822">
                  <c:v>-9.8994710000000001</c:v>
                </c:pt>
                <c:pt idx="823">
                  <c:v>-9.8994710000000001</c:v>
                </c:pt>
                <c:pt idx="824">
                  <c:v>-9.8994710000000001</c:v>
                </c:pt>
                <c:pt idx="825">
                  <c:v>-9.8994710000000001</c:v>
                </c:pt>
                <c:pt idx="826">
                  <c:v>-9.8994710000000001</c:v>
                </c:pt>
                <c:pt idx="827">
                  <c:v>-9.8994710000000001</c:v>
                </c:pt>
                <c:pt idx="828">
                  <c:v>-9.8994710000000001</c:v>
                </c:pt>
                <c:pt idx="829">
                  <c:v>-9.8994710000000001</c:v>
                </c:pt>
                <c:pt idx="830">
                  <c:v>-9.8994710000000001</c:v>
                </c:pt>
                <c:pt idx="831">
                  <c:v>-9.8994710000000001</c:v>
                </c:pt>
                <c:pt idx="832">
                  <c:v>-9.8994710000000001</c:v>
                </c:pt>
                <c:pt idx="833">
                  <c:v>-9.8994710000000001</c:v>
                </c:pt>
                <c:pt idx="834">
                  <c:v>-9.8994710000000001</c:v>
                </c:pt>
                <c:pt idx="835">
                  <c:v>-9.8994710000000001</c:v>
                </c:pt>
                <c:pt idx="836">
                  <c:v>-9.8994710000000001</c:v>
                </c:pt>
                <c:pt idx="837">
                  <c:v>-9.8994710000000001</c:v>
                </c:pt>
                <c:pt idx="838">
                  <c:v>-9.8994710000000001</c:v>
                </c:pt>
                <c:pt idx="839">
                  <c:v>-9.8994710000000001</c:v>
                </c:pt>
                <c:pt idx="840">
                  <c:v>-9.8994710000000001</c:v>
                </c:pt>
                <c:pt idx="841">
                  <c:v>-9.8994710000000001</c:v>
                </c:pt>
                <c:pt idx="842">
                  <c:v>-9.8994710000000001</c:v>
                </c:pt>
                <c:pt idx="843">
                  <c:v>-9.8994710000000001</c:v>
                </c:pt>
                <c:pt idx="844">
                  <c:v>-9.8994710000000001</c:v>
                </c:pt>
                <c:pt idx="845">
                  <c:v>-9.8994710000000001</c:v>
                </c:pt>
                <c:pt idx="846">
                  <c:v>-9.8994710000000001</c:v>
                </c:pt>
                <c:pt idx="847">
                  <c:v>-9.8994710000000001</c:v>
                </c:pt>
                <c:pt idx="848">
                  <c:v>-9.8994710000000001</c:v>
                </c:pt>
                <c:pt idx="849">
                  <c:v>-9.8994710000000001</c:v>
                </c:pt>
                <c:pt idx="850">
                  <c:v>-9.8994710000000001</c:v>
                </c:pt>
                <c:pt idx="851">
                  <c:v>-9.8994710000000001</c:v>
                </c:pt>
                <c:pt idx="852">
                  <c:v>-9.8994710000000001</c:v>
                </c:pt>
                <c:pt idx="853">
                  <c:v>-9.8994710000000001</c:v>
                </c:pt>
                <c:pt idx="854">
                  <c:v>-9.8994710000000001</c:v>
                </c:pt>
                <c:pt idx="855">
                  <c:v>-9.8994710000000001</c:v>
                </c:pt>
                <c:pt idx="856">
                  <c:v>-9.8994710000000001</c:v>
                </c:pt>
                <c:pt idx="857">
                  <c:v>-9.8994710000000001</c:v>
                </c:pt>
                <c:pt idx="858">
                  <c:v>-9.8994710000000001</c:v>
                </c:pt>
                <c:pt idx="859">
                  <c:v>-9.8994710000000001</c:v>
                </c:pt>
                <c:pt idx="860">
                  <c:v>-9.8994710000000001</c:v>
                </c:pt>
                <c:pt idx="861">
                  <c:v>-9.8994710000000001</c:v>
                </c:pt>
                <c:pt idx="862">
                  <c:v>-9.8994710000000001</c:v>
                </c:pt>
                <c:pt idx="863">
                  <c:v>-9.8994710000000001</c:v>
                </c:pt>
                <c:pt idx="864">
                  <c:v>-9.8994710000000001</c:v>
                </c:pt>
                <c:pt idx="865">
                  <c:v>-9.8994710000000001</c:v>
                </c:pt>
                <c:pt idx="866">
                  <c:v>-9.8994710000000001</c:v>
                </c:pt>
                <c:pt idx="867">
                  <c:v>-9.8994710000000001</c:v>
                </c:pt>
                <c:pt idx="868">
                  <c:v>-9.8994710000000001</c:v>
                </c:pt>
                <c:pt idx="869">
                  <c:v>-9.8994710000000001</c:v>
                </c:pt>
                <c:pt idx="870">
                  <c:v>-9.8994710000000001</c:v>
                </c:pt>
                <c:pt idx="871">
                  <c:v>-9.8994710000000001</c:v>
                </c:pt>
                <c:pt idx="872">
                  <c:v>-9.8994710000000001</c:v>
                </c:pt>
                <c:pt idx="873">
                  <c:v>-9.8994710000000001</c:v>
                </c:pt>
                <c:pt idx="874">
                  <c:v>-9.8994710000000001</c:v>
                </c:pt>
                <c:pt idx="875">
                  <c:v>-9.8994710000000001</c:v>
                </c:pt>
                <c:pt idx="876">
                  <c:v>-9.8994710000000001</c:v>
                </c:pt>
                <c:pt idx="877">
                  <c:v>-9.8994710000000001</c:v>
                </c:pt>
                <c:pt idx="878">
                  <c:v>-9.8994710000000001</c:v>
                </c:pt>
                <c:pt idx="879">
                  <c:v>-9.8994710000000001</c:v>
                </c:pt>
                <c:pt idx="880">
                  <c:v>-9.8994710000000001</c:v>
                </c:pt>
                <c:pt idx="881">
                  <c:v>-9.8994710000000001</c:v>
                </c:pt>
                <c:pt idx="882">
                  <c:v>-9.8994710000000001</c:v>
                </c:pt>
                <c:pt idx="883">
                  <c:v>-9.8994710000000001</c:v>
                </c:pt>
                <c:pt idx="884">
                  <c:v>-9.8994710000000001</c:v>
                </c:pt>
                <c:pt idx="885">
                  <c:v>-9.8994710000000001</c:v>
                </c:pt>
                <c:pt idx="886">
                  <c:v>-9.8994710000000001</c:v>
                </c:pt>
                <c:pt idx="887">
                  <c:v>-9.8994710000000001</c:v>
                </c:pt>
                <c:pt idx="888">
                  <c:v>-9.8994710000000001</c:v>
                </c:pt>
                <c:pt idx="889">
                  <c:v>-9.8994710000000001</c:v>
                </c:pt>
                <c:pt idx="890">
                  <c:v>-9.8994710000000001</c:v>
                </c:pt>
                <c:pt idx="891">
                  <c:v>-9.8994710000000001</c:v>
                </c:pt>
                <c:pt idx="892">
                  <c:v>-9.8994710000000001</c:v>
                </c:pt>
                <c:pt idx="893">
                  <c:v>-9.8994710000000001</c:v>
                </c:pt>
                <c:pt idx="894">
                  <c:v>-9.8994710000000001</c:v>
                </c:pt>
                <c:pt idx="895">
                  <c:v>-9.8994710000000001</c:v>
                </c:pt>
                <c:pt idx="896">
                  <c:v>-9.8994710000000001</c:v>
                </c:pt>
                <c:pt idx="897">
                  <c:v>-9.8994710000000001</c:v>
                </c:pt>
                <c:pt idx="898">
                  <c:v>-9.8994710000000001</c:v>
                </c:pt>
                <c:pt idx="899">
                  <c:v>-9.8994710000000001</c:v>
                </c:pt>
                <c:pt idx="900">
                  <c:v>-9.8994710000000001</c:v>
                </c:pt>
                <c:pt idx="901">
                  <c:v>-9.8994710000000001</c:v>
                </c:pt>
                <c:pt idx="902">
                  <c:v>-9.8994710000000001</c:v>
                </c:pt>
                <c:pt idx="903">
                  <c:v>-9.8994710000000001</c:v>
                </c:pt>
                <c:pt idx="904">
                  <c:v>-9.8994710000000001</c:v>
                </c:pt>
                <c:pt idx="905">
                  <c:v>-9.8994710000000001</c:v>
                </c:pt>
                <c:pt idx="906">
                  <c:v>-9.8994710000000001</c:v>
                </c:pt>
                <c:pt idx="907">
                  <c:v>-9.8994710000000001</c:v>
                </c:pt>
                <c:pt idx="908">
                  <c:v>-9.8994710000000001</c:v>
                </c:pt>
                <c:pt idx="909">
                  <c:v>-9.8994710000000001</c:v>
                </c:pt>
                <c:pt idx="910">
                  <c:v>-9.8994710000000001</c:v>
                </c:pt>
                <c:pt idx="911">
                  <c:v>-9.8994710000000001</c:v>
                </c:pt>
                <c:pt idx="912">
                  <c:v>-9.8994710000000001</c:v>
                </c:pt>
                <c:pt idx="913">
                  <c:v>-9.8994710000000001</c:v>
                </c:pt>
                <c:pt idx="914">
                  <c:v>-9.8994710000000001</c:v>
                </c:pt>
                <c:pt idx="915">
                  <c:v>-9.8994710000000001</c:v>
                </c:pt>
                <c:pt idx="916">
                  <c:v>-9.8994710000000001</c:v>
                </c:pt>
                <c:pt idx="917">
                  <c:v>-9.8994710000000001</c:v>
                </c:pt>
                <c:pt idx="918">
                  <c:v>-9.8994710000000001</c:v>
                </c:pt>
                <c:pt idx="919">
                  <c:v>-9.8994710000000001</c:v>
                </c:pt>
                <c:pt idx="920">
                  <c:v>-9.8994710000000001</c:v>
                </c:pt>
                <c:pt idx="921">
                  <c:v>-9.8994710000000001</c:v>
                </c:pt>
                <c:pt idx="922">
                  <c:v>-9.8994710000000001</c:v>
                </c:pt>
                <c:pt idx="923">
                  <c:v>-9.8994710000000001</c:v>
                </c:pt>
                <c:pt idx="924">
                  <c:v>-9.8994710000000001</c:v>
                </c:pt>
                <c:pt idx="925">
                  <c:v>-9.8994710000000001</c:v>
                </c:pt>
                <c:pt idx="926">
                  <c:v>-9.8994710000000001</c:v>
                </c:pt>
                <c:pt idx="927">
                  <c:v>-9.8994710000000001</c:v>
                </c:pt>
                <c:pt idx="928">
                  <c:v>-9.8994710000000001</c:v>
                </c:pt>
                <c:pt idx="929">
                  <c:v>-9.8994710000000001</c:v>
                </c:pt>
                <c:pt idx="930">
                  <c:v>-9.8994710000000001</c:v>
                </c:pt>
                <c:pt idx="931">
                  <c:v>-9.8994710000000001</c:v>
                </c:pt>
                <c:pt idx="932">
                  <c:v>-9.8994710000000001</c:v>
                </c:pt>
                <c:pt idx="933">
                  <c:v>-9.8994710000000001</c:v>
                </c:pt>
                <c:pt idx="934">
                  <c:v>-9.8994710000000001</c:v>
                </c:pt>
                <c:pt idx="935">
                  <c:v>-9.8994710000000001</c:v>
                </c:pt>
                <c:pt idx="936">
                  <c:v>-9.8994710000000001</c:v>
                </c:pt>
                <c:pt idx="937">
                  <c:v>-9.8994710000000001</c:v>
                </c:pt>
                <c:pt idx="938">
                  <c:v>-9.8994710000000001</c:v>
                </c:pt>
                <c:pt idx="939">
                  <c:v>-9.8994710000000001</c:v>
                </c:pt>
                <c:pt idx="940">
                  <c:v>-9.8994710000000001</c:v>
                </c:pt>
                <c:pt idx="941">
                  <c:v>-9.8994710000000001</c:v>
                </c:pt>
                <c:pt idx="942">
                  <c:v>-9.8994710000000001</c:v>
                </c:pt>
                <c:pt idx="943">
                  <c:v>-9.8994710000000001</c:v>
                </c:pt>
                <c:pt idx="944">
                  <c:v>-9.8994710000000001</c:v>
                </c:pt>
                <c:pt idx="945">
                  <c:v>-9.8994710000000001</c:v>
                </c:pt>
                <c:pt idx="946">
                  <c:v>-9.8994710000000001</c:v>
                </c:pt>
                <c:pt idx="947">
                  <c:v>-9.8994710000000001</c:v>
                </c:pt>
                <c:pt idx="948">
                  <c:v>-9.8994710000000001</c:v>
                </c:pt>
                <c:pt idx="949">
                  <c:v>-9.8994710000000001</c:v>
                </c:pt>
                <c:pt idx="950">
                  <c:v>-9.8994710000000001</c:v>
                </c:pt>
                <c:pt idx="951">
                  <c:v>-9.8994710000000001</c:v>
                </c:pt>
                <c:pt idx="952">
                  <c:v>-9.8994710000000001</c:v>
                </c:pt>
                <c:pt idx="953">
                  <c:v>-9.8994710000000001</c:v>
                </c:pt>
                <c:pt idx="954">
                  <c:v>-9.8994710000000001</c:v>
                </c:pt>
                <c:pt idx="955">
                  <c:v>-9.8994710000000001</c:v>
                </c:pt>
                <c:pt idx="956">
                  <c:v>-9.8994710000000001</c:v>
                </c:pt>
                <c:pt idx="957">
                  <c:v>-9.8994710000000001</c:v>
                </c:pt>
                <c:pt idx="958">
                  <c:v>-9.8994710000000001</c:v>
                </c:pt>
                <c:pt idx="959">
                  <c:v>-9.8994710000000001</c:v>
                </c:pt>
                <c:pt idx="960">
                  <c:v>-9.8994710000000001</c:v>
                </c:pt>
                <c:pt idx="961">
                  <c:v>-9.8994710000000001</c:v>
                </c:pt>
                <c:pt idx="962">
                  <c:v>-9.8994710000000001</c:v>
                </c:pt>
                <c:pt idx="963">
                  <c:v>-9.8994710000000001</c:v>
                </c:pt>
                <c:pt idx="964">
                  <c:v>-9.8994710000000001</c:v>
                </c:pt>
                <c:pt idx="965">
                  <c:v>-9.8994710000000001</c:v>
                </c:pt>
                <c:pt idx="966">
                  <c:v>-9.8994710000000001</c:v>
                </c:pt>
                <c:pt idx="967">
                  <c:v>-9.8994710000000001</c:v>
                </c:pt>
                <c:pt idx="968">
                  <c:v>-9.8994710000000001</c:v>
                </c:pt>
                <c:pt idx="969">
                  <c:v>-9.8994710000000001</c:v>
                </c:pt>
                <c:pt idx="970">
                  <c:v>-9.8994710000000001</c:v>
                </c:pt>
                <c:pt idx="971">
                  <c:v>-9.8994710000000001</c:v>
                </c:pt>
                <c:pt idx="972">
                  <c:v>-9.8994710000000001</c:v>
                </c:pt>
                <c:pt idx="973">
                  <c:v>-9.8994710000000001</c:v>
                </c:pt>
                <c:pt idx="974">
                  <c:v>-9.8994710000000001</c:v>
                </c:pt>
                <c:pt idx="975">
                  <c:v>-9.8994710000000001</c:v>
                </c:pt>
                <c:pt idx="976">
                  <c:v>-9.8994710000000001</c:v>
                </c:pt>
                <c:pt idx="977">
                  <c:v>-9.8994710000000001</c:v>
                </c:pt>
                <c:pt idx="978">
                  <c:v>-9.8994710000000001</c:v>
                </c:pt>
                <c:pt idx="979">
                  <c:v>-9.8994710000000001</c:v>
                </c:pt>
                <c:pt idx="980">
                  <c:v>-9.8994710000000001</c:v>
                </c:pt>
                <c:pt idx="981">
                  <c:v>-9.8994710000000001</c:v>
                </c:pt>
                <c:pt idx="982">
                  <c:v>-9.8994710000000001</c:v>
                </c:pt>
                <c:pt idx="983">
                  <c:v>-9.8994710000000001</c:v>
                </c:pt>
                <c:pt idx="984">
                  <c:v>-9.8994710000000001</c:v>
                </c:pt>
                <c:pt idx="985">
                  <c:v>-9.8994710000000001</c:v>
                </c:pt>
                <c:pt idx="986">
                  <c:v>-9.8994710000000001</c:v>
                </c:pt>
                <c:pt idx="987">
                  <c:v>-9.8994710000000001</c:v>
                </c:pt>
                <c:pt idx="988">
                  <c:v>-9.8994710000000001</c:v>
                </c:pt>
                <c:pt idx="989">
                  <c:v>-9.8994710000000001</c:v>
                </c:pt>
                <c:pt idx="990">
                  <c:v>-9.8994710000000001</c:v>
                </c:pt>
                <c:pt idx="991">
                  <c:v>-9.8994710000000001</c:v>
                </c:pt>
                <c:pt idx="992">
                  <c:v>-9.8994710000000001</c:v>
                </c:pt>
                <c:pt idx="993">
                  <c:v>-9.8994710000000001</c:v>
                </c:pt>
                <c:pt idx="994">
                  <c:v>-9.8994710000000001</c:v>
                </c:pt>
                <c:pt idx="995">
                  <c:v>-9.8994710000000001</c:v>
                </c:pt>
                <c:pt idx="996">
                  <c:v>-9.8994710000000001</c:v>
                </c:pt>
                <c:pt idx="997">
                  <c:v>-9.8994710000000001</c:v>
                </c:pt>
                <c:pt idx="998">
                  <c:v>-9.8994710000000001</c:v>
                </c:pt>
                <c:pt idx="999">
                  <c:v>-9.8994710000000001</c:v>
                </c:pt>
                <c:pt idx="1000">
                  <c:v>-9.8994710000000001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A9D-434B-A357-F0C100927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143872"/>
        <c:axId val="104194816"/>
      </c:scatterChart>
      <c:valAx>
        <c:axId val="104143872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104194816"/>
        <c:crosses val="autoZero"/>
        <c:crossBetween val="midCat"/>
      </c:valAx>
      <c:valAx>
        <c:axId val="104194816"/>
        <c:scaling>
          <c:orientation val="minMax"/>
          <c:max val="0"/>
          <c:min val="-11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41438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1FD76-C3AA-B645-A382-9AF70A6167F4}" type="datetimeFigureOut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24AAB-927B-E64F-9EF8-F6C897FED3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149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A7DF5-23A1-8948-86C9-B0A53FF57B1A}" type="datetimeFigureOut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C26D8-0CBC-EE44-9C7B-F6AB154307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060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90BED-932B-6B45-9BD2-74B83EA51A05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1607-663A-194A-BF40-845C4C4E8859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0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9D1A-0DCB-994C-9C20-4D7A27C2BB77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01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96FB-E66E-DB4F-BEF0-55FBF098BAE5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45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B9136-26CF-CF48-84E9-343F5F70EFDB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82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6F61C-75AA-F84B-B3D4-5C84FF487F7F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09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7187-7480-B146-8B8D-2BFE3552ED90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28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ECE-0627-4948-B548-92A14A710547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3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6CD-D6FD-E041-9CE4-FCFD41D20958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9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5017-FB38-B24C-8524-0AAF1D6B719D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361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9DB4-8E54-9146-B8B7-6A8DAC28C26D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04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C7F3-A8CC-1549-BC47-F04E13788395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10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B5009-63E1-6B45-932B-A3C2EB67608F}" type="datetime1">
              <a:rPr kumimoji="1" lang="ja-JP" altLang="en-US" smtClean="0"/>
              <a:pPr/>
              <a:t>2018/7/13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64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7.png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32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uroo@cc.tuat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://www.tuat.ac.jp/~muroo/computer-ex/data10.tx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at.ac.jp/~muroo/computer-ex/data10.txt" TargetMode="Externa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1863" y="819887"/>
            <a:ext cx="7772400" cy="1470025"/>
          </a:xfrm>
          <a:solidFill>
            <a:srgbClr val="99FF9F"/>
          </a:solidFill>
          <a:ln w="57150" cmpd="sng">
            <a:solidFill>
              <a:srgbClr val="3366FF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コンピュータ基礎実験　</a:t>
            </a:r>
            <a:r>
              <a:rPr lang="ja-JP" altLang="en-US" dirty="0">
                <a:solidFill>
                  <a:srgbClr val="000090"/>
                </a:solidFill>
              </a:rPr>
              <a:t>第１３</a:t>
            </a:r>
            <a:r>
              <a:rPr kumimoji="1" lang="ja-JP" altLang="en-US" dirty="0">
                <a:solidFill>
                  <a:srgbClr val="000090"/>
                </a:solidFill>
              </a:rPr>
              <a:t>回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781863" y="3177540"/>
            <a:ext cx="7772400" cy="3223260"/>
          </a:xfrm>
          <a:solidFill>
            <a:srgbClr val="FFC5ED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ja-JP" altLang="en-US" sz="4400" dirty="0">
                <a:solidFill>
                  <a:srgbClr val="7030A0"/>
                </a:solidFill>
              </a:rPr>
              <a:t>コンピュータープログラミング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（</a:t>
            </a:r>
            <a:r>
              <a:rPr lang="en-US" altLang="ja-JP" sz="4400" dirty="0">
                <a:solidFill>
                  <a:srgbClr val="7030A0"/>
                </a:solidFill>
              </a:rPr>
              <a:t>C</a:t>
            </a:r>
            <a:r>
              <a:rPr lang="ja-JP" altLang="en-US" sz="4400" dirty="0">
                <a:solidFill>
                  <a:srgbClr val="7030A0"/>
                </a:solidFill>
              </a:rPr>
              <a:t>言語）（１１）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１．ファイル入出力（復習）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２．物理現象とプログラミング</a:t>
            </a:r>
            <a:endParaRPr lang="en-US" altLang="ja-JP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1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放物運動（自由落下運動）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520907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コンピューターシミュレーションの例として、放物運動をプログラミングしてみよう</a:t>
            </a:r>
            <a:endParaRPr lang="en-US" altLang="ja-JP" dirty="0"/>
          </a:p>
          <a:p>
            <a:pPr>
              <a:buNone/>
            </a:pPr>
            <a:r>
              <a:rPr lang="ja-JP" altLang="en-US" dirty="0"/>
              <a:t>　　　　　高校流　　　　⇔　　　　　大学流</a:t>
            </a: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 lvl="2"/>
            <a:endParaRPr lang="en-US" altLang="ja-JP" dirty="0"/>
          </a:p>
          <a:p>
            <a:pPr lvl="2"/>
            <a:endParaRPr lang="en-US" altLang="ja-JP" dirty="0"/>
          </a:p>
          <a:p>
            <a:pPr>
              <a:buNone/>
            </a:pPr>
            <a:r>
              <a:rPr lang="ja-JP" altLang="en-US" dirty="0"/>
              <a:t>　　　　</a:t>
            </a:r>
            <a:r>
              <a:rPr lang="ja-JP" altLang="en-US" dirty="0">
                <a:solidFill>
                  <a:srgbClr val="FF0000"/>
                </a:solidFill>
              </a:rPr>
              <a:t>差分方程式</a:t>
            </a:r>
            <a:r>
              <a:rPr lang="ja-JP" altLang="en-US" dirty="0"/>
              <a:t>　　　　　　　</a:t>
            </a:r>
            <a:r>
              <a:rPr lang="ja-JP" altLang="en-US" dirty="0">
                <a:solidFill>
                  <a:srgbClr val="FF0000"/>
                </a:solidFill>
              </a:rPr>
              <a:t>微分方程式</a:t>
            </a:r>
            <a:endParaRPr lang="en-US" altLang="ja-JP" dirty="0">
              <a:solidFill>
                <a:srgbClr val="FF0000"/>
              </a:solidFill>
            </a:endParaRP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227271" y="3094892"/>
          <a:ext cx="3178175" cy="243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数式" r:id="rId3" imgW="1346040" imgH="1028520" progId="Equation.3">
                  <p:embed/>
                </p:oleObj>
              </mc:Choice>
              <mc:Fallback>
                <p:oleObj name="数式" r:id="rId3" imgW="1346040" imgH="1028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1" y="3094892"/>
                        <a:ext cx="3178175" cy="2430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>
            <a:extLst>
              <a:ext uri="{FF2B5EF4-FFF2-40B4-BE49-F238E27FC236}">
                <a16:creationId xmlns:a16="http://schemas.microsoft.com/office/drawing/2014/main" id="{DD6250D8-6DB1-40D2-A13A-D07F9831C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750712"/>
              </p:ext>
            </p:extLst>
          </p:nvPr>
        </p:nvGraphicFramePr>
        <p:xfrm>
          <a:off x="995443" y="3361721"/>
          <a:ext cx="3527331" cy="1670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数式" r:id="rId5" imgW="1447560" imgH="685800" progId="Equation.3">
                  <p:embed/>
                </p:oleObj>
              </mc:Choice>
              <mc:Fallback>
                <p:oleObj name="数式" r:id="rId5" imgW="144756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5443" y="3361721"/>
                        <a:ext cx="3527331" cy="16708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766068"/>
            <a:ext cx="3666067" cy="689265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/>
              <a:t>微分と差分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-120146" y="-33424"/>
            <a:ext cx="9315638" cy="1574357"/>
          </a:xfrm>
          <a:prstGeom prst="rect">
            <a:avLst/>
          </a:prstGeom>
          <a:solidFill>
            <a:srgbClr val="000090"/>
          </a:solidFill>
          <a:ln w="38100" cmpd="sng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solidFill>
                  <a:srgbClr val="FFD0FA"/>
                </a:solidFill>
              </a:rPr>
              <a:t>微分方程式</a:t>
            </a:r>
            <a:endParaRPr lang="en-US" altLang="ja-JP" dirty="0">
              <a:solidFill>
                <a:srgbClr val="FFD0FA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60405" y="2624674"/>
            <a:ext cx="391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</a:rPr>
              <a:t>■ </a:t>
            </a:r>
            <a:r>
              <a:rPr kumimoji="1" lang="ja-JP" altLang="en-US" sz="2000" dirty="0">
                <a:solidFill>
                  <a:srgbClr val="000090"/>
                </a:solidFill>
              </a:rPr>
              <a:t>関数</a:t>
            </a:r>
            <a:r>
              <a:rPr kumimoji="1" lang="en-US" altLang="ja-JP" sz="2000" b="1" i="1" dirty="0">
                <a:solidFill>
                  <a:srgbClr val="000090"/>
                </a:solidFill>
                <a:latin typeface="Times New Roman"/>
                <a:cs typeface="Times New Roman"/>
              </a:rPr>
              <a:t>y</a:t>
            </a:r>
            <a:r>
              <a:rPr kumimoji="1" lang="en-US" altLang="ja-JP" sz="2000" b="1" dirty="0">
                <a:solidFill>
                  <a:srgbClr val="000090"/>
                </a:solidFill>
                <a:latin typeface="Times New Roman"/>
                <a:cs typeface="Times New Roman"/>
              </a:rPr>
              <a:t>(</a:t>
            </a:r>
            <a:r>
              <a:rPr kumimoji="1" lang="en-US" altLang="ja-JP" sz="2000" b="1" i="1" dirty="0">
                <a:solidFill>
                  <a:srgbClr val="000090"/>
                </a:solidFill>
                <a:latin typeface="Times New Roman"/>
                <a:cs typeface="Times New Roman"/>
              </a:rPr>
              <a:t>x</a:t>
            </a:r>
            <a:r>
              <a:rPr kumimoji="1" lang="en-US" altLang="ja-JP" sz="2000" b="1" dirty="0">
                <a:solidFill>
                  <a:srgbClr val="000090"/>
                </a:solidFill>
                <a:latin typeface="Times New Roman"/>
                <a:cs typeface="Times New Roman"/>
              </a:rPr>
              <a:t>)</a:t>
            </a:r>
            <a:r>
              <a:rPr kumimoji="1" lang="ja-JP" altLang="en-US" sz="2000" dirty="0">
                <a:solidFill>
                  <a:srgbClr val="000090"/>
                </a:solidFill>
              </a:rPr>
              <a:t>のある点で</a:t>
            </a:r>
            <a:r>
              <a:rPr kumimoji="1" lang="ja-JP" altLang="en-US" sz="2000" dirty="0">
                <a:solidFill>
                  <a:srgbClr val="01DE01"/>
                </a:solidFill>
              </a:rPr>
              <a:t>微分係数</a:t>
            </a:r>
            <a:r>
              <a:rPr kumimoji="1" lang="ja-JP" altLang="en-US" sz="2000" dirty="0">
                <a:solidFill>
                  <a:srgbClr val="000090"/>
                </a:solidFill>
              </a:rPr>
              <a:t>は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14403" y="4080915"/>
            <a:ext cx="7057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000090"/>
                </a:solidFill>
              </a:rPr>
              <a:t>で定義され，変数</a:t>
            </a:r>
            <a:r>
              <a:rPr kumimoji="1" lang="en-US" altLang="ja-JP" sz="2000" i="1" dirty="0">
                <a:solidFill>
                  <a:srgbClr val="000090"/>
                </a:solidFill>
                <a:latin typeface="Times New Roman"/>
                <a:cs typeface="Times New Roman"/>
              </a:rPr>
              <a:t>x</a:t>
            </a:r>
            <a:r>
              <a:rPr kumimoji="1" lang="ja-JP" altLang="en-US" sz="2000" dirty="0">
                <a:solidFill>
                  <a:srgbClr val="000090"/>
                </a:solidFill>
              </a:rPr>
              <a:t>のある範囲全体で微分係数を考える時には</a:t>
            </a:r>
            <a:endParaRPr kumimoji="1" lang="en-US" altLang="ja-JP" sz="2000" dirty="0">
              <a:solidFill>
                <a:srgbClr val="000090"/>
              </a:solidFill>
            </a:endParaRPr>
          </a:p>
          <a:p>
            <a:r>
              <a:rPr lang="ja-JP" altLang="en-US" sz="2000" dirty="0">
                <a:solidFill>
                  <a:srgbClr val="000090"/>
                </a:solidFill>
              </a:rPr>
              <a:t>これを　</a:t>
            </a:r>
            <a:r>
              <a:rPr lang="ja-JP" altLang="en-US" sz="2000" dirty="0">
                <a:solidFill>
                  <a:srgbClr val="01DE01"/>
                </a:solidFill>
              </a:rPr>
              <a:t>導関数</a:t>
            </a:r>
            <a:r>
              <a:rPr lang="en-US" altLang="ja-JP" sz="2000" dirty="0">
                <a:solidFill>
                  <a:srgbClr val="01DE01"/>
                </a:solidFill>
              </a:rPr>
              <a:t>(derivative)</a:t>
            </a:r>
            <a:r>
              <a:rPr lang="ja-JP" altLang="en-US" sz="2000" dirty="0">
                <a:solidFill>
                  <a:srgbClr val="000090"/>
                </a:solidFill>
              </a:rPr>
              <a:t>と呼ぶ．</a:t>
            </a:r>
            <a:endParaRPr kumimoji="1" lang="ja-JP" altLang="en-US" sz="2000" dirty="0">
              <a:solidFill>
                <a:srgbClr val="000090"/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168" y="2939126"/>
            <a:ext cx="5691565" cy="1115993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805849" y="4802170"/>
            <a:ext cx="50636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</a:rPr>
              <a:t>■ </a:t>
            </a:r>
            <a:r>
              <a:rPr lang="ja-JP" altLang="en-US" sz="2000" dirty="0">
                <a:solidFill>
                  <a:srgbClr val="000090"/>
                </a:solidFill>
              </a:rPr>
              <a:t>　　　　　　　　の極限をとる前の微小変化量</a:t>
            </a:r>
            <a:endParaRPr lang="ja-JP" altLang="en-US" sz="2000" dirty="0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567" y="4790507"/>
            <a:ext cx="1122495" cy="374165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1093713" y="5801220"/>
            <a:ext cx="79076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solidFill>
                  <a:srgbClr val="000090"/>
                </a:solidFill>
              </a:rPr>
              <a:t>のことを</a:t>
            </a:r>
            <a:r>
              <a:rPr lang="ja-JP" altLang="en-US" sz="2000" dirty="0">
                <a:solidFill>
                  <a:srgbClr val="FF0000"/>
                </a:solidFill>
              </a:rPr>
              <a:t>差分</a:t>
            </a:r>
            <a:r>
              <a:rPr lang="en-US" altLang="ja-JP" sz="2000" dirty="0">
                <a:solidFill>
                  <a:srgbClr val="FF0000"/>
                </a:solidFill>
              </a:rPr>
              <a:t>(difference) </a:t>
            </a:r>
            <a:r>
              <a:rPr lang="ja-JP" altLang="en-US" sz="2000" dirty="0">
                <a:solidFill>
                  <a:srgbClr val="000090"/>
                </a:solidFill>
              </a:rPr>
              <a:t>と呼ぶ．なお，</a:t>
            </a:r>
            <a:r>
              <a:rPr lang="en-US" altLang="ja-JP" sz="2000" dirty="0">
                <a:solidFill>
                  <a:srgbClr val="000090"/>
                </a:solidFill>
              </a:rPr>
              <a:t> </a:t>
            </a:r>
            <a:r>
              <a:rPr lang="ja-JP" altLang="en-US" sz="2000" dirty="0">
                <a:solidFill>
                  <a:srgbClr val="000090"/>
                </a:solidFill>
              </a:rPr>
              <a:t>　　　を</a:t>
            </a:r>
            <a:r>
              <a:rPr lang="ja-JP" altLang="en-US" sz="2000" dirty="0">
                <a:solidFill>
                  <a:srgbClr val="FF0000"/>
                </a:solidFill>
              </a:rPr>
              <a:t>微分</a:t>
            </a:r>
            <a:r>
              <a:rPr lang="en-US" altLang="ja-JP" sz="2000" dirty="0">
                <a:solidFill>
                  <a:srgbClr val="FF0000"/>
                </a:solidFill>
              </a:rPr>
              <a:t>(differential)</a:t>
            </a:r>
            <a:r>
              <a:rPr lang="ja-JP" altLang="en-US" sz="2000" dirty="0">
                <a:solidFill>
                  <a:srgbClr val="000090"/>
                </a:solidFill>
              </a:rPr>
              <a:t>と呼ぶ．　　　　　</a:t>
            </a:r>
            <a:endParaRPr lang="ja-JP" altLang="en-US" sz="2000" dirty="0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3412" y="5257801"/>
            <a:ext cx="3408682" cy="516467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2222" y="5767353"/>
            <a:ext cx="510573" cy="510573"/>
          </a:xfrm>
          <a:prstGeom prst="rect">
            <a:avLst/>
          </a:prstGeom>
        </p:spPr>
      </p:pic>
      <p:sp>
        <p:nvSpPr>
          <p:cNvPr id="14" name="円/楕円 13"/>
          <p:cNvSpPr/>
          <p:nvPr/>
        </p:nvSpPr>
        <p:spPr>
          <a:xfrm>
            <a:off x="1557854" y="5232404"/>
            <a:ext cx="827763" cy="541867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5348356" y="5706531"/>
            <a:ext cx="576261" cy="571395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5348356" y="2939126"/>
            <a:ext cx="521174" cy="1115993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3130135" y="2634335"/>
            <a:ext cx="1018531" cy="390449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1981200" y="6193261"/>
            <a:ext cx="174413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6180587" y="6210197"/>
            <a:ext cx="174413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33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78929" y="246740"/>
            <a:ext cx="614783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000090"/>
                </a:solidFill>
              </a:rPr>
              <a:t>コンピュータでは無限小の値を扱うことができないので，</a:t>
            </a:r>
            <a:endParaRPr lang="en-US" altLang="ja-JP" sz="2000" dirty="0">
              <a:solidFill>
                <a:srgbClr val="000090"/>
              </a:solidFill>
            </a:endParaRPr>
          </a:p>
          <a:p>
            <a:r>
              <a:rPr lang="ja-JP" altLang="en-US" sz="2000" dirty="0">
                <a:solidFill>
                  <a:srgbClr val="000090"/>
                </a:solidFill>
              </a:rPr>
              <a:t>微小ではあるが有限な区間　　　　に分割し</a:t>
            </a:r>
            <a:endParaRPr lang="en-US" altLang="ja-JP" sz="2000" dirty="0">
              <a:solidFill>
                <a:srgbClr val="000090"/>
              </a:solidFill>
            </a:endParaRPr>
          </a:p>
          <a:p>
            <a:endParaRPr kumimoji="1" lang="en-US" altLang="ja-JP" sz="2000" dirty="0">
              <a:solidFill>
                <a:srgbClr val="000090"/>
              </a:solidFill>
            </a:endParaRPr>
          </a:p>
          <a:p>
            <a:endParaRPr lang="en-US" altLang="ja-JP" sz="2000" dirty="0">
              <a:solidFill>
                <a:srgbClr val="000090"/>
              </a:solidFill>
            </a:endParaRPr>
          </a:p>
          <a:p>
            <a:r>
              <a:rPr kumimoji="1" lang="ja-JP" altLang="en-US" sz="2000" dirty="0">
                <a:solidFill>
                  <a:srgbClr val="000090"/>
                </a:solidFill>
              </a:rPr>
              <a:t>と近似する．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377" y="518025"/>
            <a:ext cx="580101" cy="43507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9" y="1029432"/>
            <a:ext cx="4949194" cy="58455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589" y="2676066"/>
            <a:ext cx="3063556" cy="2144489"/>
          </a:xfrm>
          <a:prstGeom prst="rect">
            <a:avLst/>
          </a:prstGeom>
          <a:ln w="28575" cmpd="sng">
            <a:solidFill>
              <a:srgbClr val="0000FF"/>
            </a:solidFill>
          </a:ln>
        </p:spPr>
      </p:pic>
      <p:sp>
        <p:nvSpPr>
          <p:cNvPr id="10" name="右矢印 9"/>
          <p:cNvSpPr/>
          <p:nvPr/>
        </p:nvSpPr>
        <p:spPr>
          <a:xfrm>
            <a:off x="2875099" y="2908361"/>
            <a:ext cx="1243329" cy="1064923"/>
          </a:xfrm>
          <a:prstGeom prst="rightArrow">
            <a:avLst>
              <a:gd name="adj1" fmla="val 46593"/>
              <a:gd name="adj2" fmla="val 25691"/>
            </a:avLst>
          </a:prstGeom>
          <a:solidFill>
            <a:srgbClr val="000090"/>
          </a:solidFill>
          <a:ln>
            <a:solidFill>
              <a:srgbClr val="63A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rgbClr val="FF0000"/>
                </a:solidFill>
              </a:rPr>
              <a:t>差分化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3573" y="2833550"/>
            <a:ext cx="3967134" cy="1520735"/>
          </a:xfrm>
          <a:prstGeom prst="rect">
            <a:avLst/>
          </a:prstGeom>
          <a:ln w="28575" cmpd="sng">
            <a:solidFill>
              <a:srgbClr val="FF27FD"/>
            </a:solidFill>
          </a:ln>
        </p:spPr>
      </p:pic>
      <p:sp>
        <p:nvSpPr>
          <p:cNvPr id="14" name="テキスト ボックス 13"/>
          <p:cNvSpPr txBox="1"/>
          <p:nvPr/>
        </p:nvSpPr>
        <p:spPr>
          <a:xfrm>
            <a:off x="453571" y="2122712"/>
            <a:ext cx="511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</a:rPr>
              <a:t>■</a:t>
            </a:r>
            <a:r>
              <a:rPr kumimoji="1" lang="ja-JP" altLang="en-US" sz="2000" dirty="0">
                <a:solidFill>
                  <a:srgbClr val="FF0000"/>
                </a:solidFill>
              </a:rPr>
              <a:t>　</a:t>
            </a:r>
            <a:r>
              <a:rPr kumimoji="1" lang="ja-JP" altLang="en-US" dirty="0">
                <a:solidFill>
                  <a:srgbClr val="000090"/>
                </a:solidFill>
              </a:rPr>
              <a:t>一般に，下のような微分方程式が与えられたら</a:t>
            </a:r>
          </a:p>
        </p:txBody>
      </p:sp>
      <p:cxnSp>
        <p:nvCxnSpPr>
          <p:cNvPr id="16" name="直線コネクタ 15"/>
          <p:cNvCxnSpPr/>
          <p:nvPr/>
        </p:nvCxnSpPr>
        <p:spPr>
          <a:xfrm>
            <a:off x="1161143" y="2004302"/>
            <a:ext cx="6676571" cy="0"/>
          </a:xfrm>
          <a:prstGeom prst="line">
            <a:avLst/>
          </a:prstGeom>
          <a:ln>
            <a:solidFill>
              <a:srgbClr val="01DE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996577" y="4571123"/>
            <a:ext cx="3400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8510C0"/>
                </a:solidFill>
              </a:rPr>
              <a:t>式</a:t>
            </a:r>
            <a:r>
              <a:rPr lang="en-US" altLang="ja-JP" dirty="0">
                <a:solidFill>
                  <a:srgbClr val="8510C0"/>
                </a:solidFill>
              </a:rPr>
              <a:t>(*)</a:t>
            </a:r>
            <a:r>
              <a:rPr lang="ja-JP" altLang="en-US" dirty="0">
                <a:solidFill>
                  <a:srgbClr val="8510C0"/>
                </a:solidFill>
              </a:rPr>
              <a:t>の分母を払い，まとめ直すと</a:t>
            </a:r>
            <a:endParaRPr kumimoji="1" lang="ja-JP" altLang="en-US" dirty="0">
              <a:solidFill>
                <a:srgbClr val="8510C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96625" y="5950514"/>
            <a:ext cx="8092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000090"/>
                </a:solidFill>
              </a:rPr>
              <a:t>を得る．　式</a:t>
            </a:r>
            <a:r>
              <a:rPr lang="en-US" altLang="ja-JP" dirty="0">
                <a:solidFill>
                  <a:srgbClr val="000090"/>
                </a:solidFill>
              </a:rPr>
              <a:t>(**)</a:t>
            </a:r>
            <a:r>
              <a:rPr lang="ja-JP" altLang="en-US" dirty="0">
                <a:solidFill>
                  <a:srgbClr val="000090"/>
                </a:solidFill>
              </a:rPr>
              <a:t>の右辺は点</a:t>
            </a:r>
            <a:r>
              <a:rPr lang="en-US" altLang="ja-JP" dirty="0">
                <a:solidFill>
                  <a:srgbClr val="000090"/>
                </a:solidFill>
              </a:rPr>
              <a:t>(</a:t>
            </a:r>
            <a:r>
              <a:rPr lang="en-US" altLang="ja-JP" dirty="0" err="1">
                <a:solidFill>
                  <a:srgbClr val="000090"/>
                </a:solidFill>
              </a:rPr>
              <a:t>x,y</a:t>
            </a:r>
            <a:r>
              <a:rPr lang="en-US" altLang="ja-JP" dirty="0">
                <a:solidFill>
                  <a:srgbClr val="000090"/>
                </a:solidFill>
              </a:rPr>
              <a:t>)</a:t>
            </a:r>
            <a:r>
              <a:rPr lang="ja-JP" altLang="en-US" dirty="0">
                <a:solidFill>
                  <a:srgbClr val="000090"/>
                </a:solidFill>
              </a:rPr>
              <a:t>で値が知れているので，これから</a:t>
            </a:r>
            <a:endParaRPr lang="en-US" altLang="ja-JP" dirty="0">
              <a:solidFill>
                <a:srgbClr val="000090"/>
              </a:solidFill>
            </a:endParaRPr>
          </a:p>
          <a:p>
            <a:r>
              <a:rPr lang="en-US" altLang="ja-JP" b="1" i="1" dirty="0" err="1">
                <a:solidFill>
                  <a:srgbClr val="000090"/>
                </a:solidFill>
                <a:latin typeface="Times New Roman"/>
                <a:cs typeface="Times New Roman"/>
              </a:rPr>
              <a:t>x</a:t>
            </a:r>
            <a:r>
              <a:rPr lang="en-US" altLang="ja-JP" b="1" dirty="0" err="1">
                <a:solidFill>
                  <a:srgbClr val="000090"/>
                </a:solidFill>
                <a:latin typeface="Times New Roman"/>
                <a:cs typeface="Times New Roman"/>
              </a:rPr>
              <a:t>+Δ</a:t>
            </a:r>
            <a:r>
              <a:rPr lang="en-US" altLang="ja-JP" b="1" i="1" dirty="0" err="1">
                <a:solidFill>
                  <a:srgbClr val="000090"/>
                </a:solidFill>
                <a:latin typeface="Times New Roman"/>
                <a:cs typeface="Times New Roman"/>
              </a:rPr>
              <a:t>x</a:t>
            </a:r>
            <a:r>
              <a:rPr lang="ja-JP" altLang="en-US" dirty="0">
                <a:solidFill>
                  <a:srgbClr val="000090"/>
                </a:solidFill>
              </a:rPr>
              <a:t>での</a:t>
            </a:r>
            <a:r>
              <a:rPr lang="en-US" altLang="ja-JP" b="1" i="1" dirty="0">
                <a:solidFill>
                  <a:srgbClr val="000090"/>
                </a:solidFill>
                <a:latin typeface="Times New Roman"/>
                <a:cs typeface="Times New Roman"/>
              </a:rPr>
              <a:t>y</a:t>
            </a: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の値</a:t>
            </a:r>
            <a:r>
              <a:rPr lang="en-US" altLang="ja-JP" b="1" i="1" dirty="0">
                <a:solidFill>
                  <a:srgbClr val="000090"/>
                </a:solidFill>
                <a:latin typeface="Times New Roman"/>
                <a:cs typeface="Times New Roman"/>
              </a:rPr>
              <a:t>y</a:t>
            </a:r>
            <a:r>
              <a:rPr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(</a:t>
            </a:r>
            <a:r>
              <a:rPr lang="en-US" altLang="ja-JP" b="1" i="1" dirty="0" err="1">
                <a:solidFill>
                  <a:srgbClr val="000090"/>
                </a:solidFill>
                <a:latin typeface="Times New Roman"/>
                <a:cs typeface="Times New Roman"/>
              </a:rPr>
              <a:t>x</a:t>
            </a:r>
            <a:r>
              <a:rPr lang="en-US" altLang="ja-JP" b="1" dirty="0" err="1">
                <a:solidFill>
                  <a:srgbClr val="000090"/>
                </a:solidFill>
                <a:latin typeface="Times New Roman"/>
                <a:cs typeface="Times New Roman"/>
              </a:rPr>
              <a:t>+Δ</a:t>
            </a:r>
            <a:r>
              <a:rPr lang="en-US" altLang="ja-JP" b="1" i="1" dirty="0" err="1">
                <a:solidFill>
                  <a:srgbClr val="000090"/>
                </a:solidFill>
                <a:latin typeface="Times New Roman"/>
                <a:cs typeface="Times New Roman"/>
              </a:rPr>
              <a:t>x</a:t>
            </a:r>
            <a:r>
              <a:rPr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)</a:t>
            </a:r>
            <a:r>
              <a:rPr lang="ja-JP" altLang="en-US" dirty="0">
                <a:solidFill>
                  <a:srgbClr val="000090"/>
                </a:solidFill>
              </a:rPr>
              <a:t>が求められる．これを繰り返し使い，順に</a:t>
            </a:r>
            <a:r>
              <a:rPr lang="en-US" altLang="ja-JP" b="1" i="1" dirty="0" err="1">
                <a:solidFill>
                  <a:srgbClr val="000090"/>
                </a:solidFill>
                <a:latin typeface="Times New Roman"/>
                <a:cs typeface="Times New Roman"/>
              </a:rPr>
              <a:t>x,y</a:t>
            </a:r>
            <a:r>
              <a:rPr lang="en-US" altLang="ja-JP" b="1" i="1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r>
              <a:rPr lang="ja-JP" altLang="en-US" dirty="0">
                <a:solidFill>
                  <a:srgbClr val="000090"/>
                </a:solidFill>
              </a:rPr>
              <a:t>を決めていく．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cxnSp>
        <p:nvCxnSpPr>
          <p:cNvPr id="23" name="直線矢印コネクタ 22"/>
          <p:cNvCxnSpPr/>
          <p:nvPr/>
        </p:nvCxnSpPr>
        <p:spPr>
          <a:xfrm>
            <a:off x="4699000" y="4209143"/>
            <a:ext cx="18143" cy="92089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8929" y="5224627"/>
            <a:ext cx="6165936" cy="550530"/>
          </a:xfrm>
          <a:prstGeom prst="rect">
            <a:avLst/>
          </a:prstGeom>
          <a:ln w="38100" cmpd="sng">
            <a:solidFill>
              <a:srgbClr val="FF0000"/>
            </a:solidFill>
          </a:ln>
        </p:spPr>
      </p:pic>
      <p:sp>
        <p:nvSpPr>
          <p:cNvPr id="15" name="右矢印 14"/>
          <p:cNvSpPr/>
          <p:nvPr/>
        </p:nvSpPr>
        <p:spPr>
          <a:xfrm>
            <a:off x="7229103" y="5224627"/>
            <a:ext cx="304305" cy="550530"/>
          </a:xfrm>
          <a:prstGeom prst="rightArrow">
            <a:avLst/>
          </a:prstGeom>
          <a:gradFill>
            <a:gsLst>
              <a:gs pos="0">
                <a:srgbClr val="7030A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727929" y="5224627"/>
            <a:ext cx="1338828" cy="646331"/>
          </a:xfrm>
          <a:prstGeom prst="rect">
            <a:avLst/>
          </a:prstGeom>
          <a:noFill/>
          <a:ln w="34925" cmpd="sng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高校の方法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と同じ！</a:t>
            </a:r>
          </a:p>
        </p:txBody>
      </p:sp>
    </p:spTree>
    <p:extLst>
      <p:ext uri="{BB962C8B-B14F-4D97-AF65-F5344CB8AC3E}">
        <p14:creationId xmlns:p14="http://schemas.microsoft.com/office/powerpoint/2010/main" val="174107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724" y="2775489"/>
            <a:ext cx="3421828" cy="2073835"/>
          </a:xfrm>
          <a:prstGeom prst="rect">
            <a:avLst/>
          </a:prstGeom>
          <a:ln w="28575" cmpd="sng">
            <a:solidFill>
              <a:srgbClr val="FF27FD"/>
            </a:solidFill>
          </a:ln>
        </p:spPr>
      </p:pic>
      <p:sp>
        <p:nvSpPr>
          <p:cNvPr id="6" name="右矢印 5"/>
          <p:cNvSpPr/>
          <p:nvPr/>
        </p:nvSpPr>
        <p:spPr>
          <a:xfrm>
            <a:off x="2929528" y="3066143"/>
            <a:ext cx="1608605" cy="1409631"/>
          </a:xfrm>
          <a:prstGeom prst="rightArrow">
            <a:avLst>
              <a:gd name="adj1" fmla="val 50000"/>
              <a:gd name="adj2" fmla="val 34210"/>
            </a:avLst>
          </a:prstGeom>
          <a:solidFill>
            <a:srgbClr val="000090"/>
          </a:solidFill>
          <a:ln>
            <a:solidFill>
              <a:srgbClr val="63A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rgbClr val="FF0000"/>
                </a:solidFill>
              </a:rPr>
              <a:t>差分化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07" y="962886"/>
            <a:ext cx="2296021" cy="1129788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3236633" y="1024345"/>
            <a:ext cx="20611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これを，初期条件　　　　　</a:t>
            </a:r>
            <a:endParaRPr kumimoji="1"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kumimoji="1" lang="ja-JP" altLang="en-US" sz="2000" dirty="0"/>
              <a:t>の下で解く！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4839" y="1170760"/>
            <a:ext cx="3501108" cy="954848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286790" y="839964"/>
            <a:ext cx="8521768" cy="1610255"/>
          </a:xfrm>
          <a:prstGeom prst="rect">
            <a:avLst/>
          </a:prstGeom>
          <a:noFill/>
          <a:ln w="28575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下矢印 12"/>
          <p:cNvSpPr/>
          <p:nvPr/>
        </p:nvSpPr>
        <p:spPr>
          <a:xfrm>
            <a:off x="962797" y="2257287"/>
            <a:ext cx="1350610" cy="575934"/>
          </a:xfrm>
          <a:prstGeom prst="downArrow">
            <a:avLst/>
          </a:prstGeom>
          <a:solidFill>
            <a:srgbClr val="C1FF5D"/>
          </a:solidFill>
          <a:ln>
            <a:solidFill>
              <a:srgbClr val="01D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爆発 1 1"/>
          <p:cNvSpPr/>
          <p:nvPr/>
        </p:nvSpPr>
        <p:spPr>
          <a:xfrm>
            <a:off x="286791" y="4900048"/>
            <a:ext cx="3934953" cy="1880976"/>
          </a:xfrm>
          <a:prstGeom prst="irregularSeal1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>
                <a:solidFill>
                  <a:srgbClr val="8510C0"/>
                </a:solidFill>
              </a:rPr>
              <a:t>Δt</a:t>
            </a:r>
            <a:r>
              <a:rPr kumimoji="1" lang="ja-JP" altLang="en-US" dirty="0">
                <a:solidFill>
                  <a:srgbClr val="8510C0"/>
                </a:solidFill>
              </a:rPr>
              <a:t>の選び方：</a:t>
            </a:r>
            <a:endParaRPr kumimoji="1" lang="en-US" altLang="ja-JP" dirty="0">
              <a:solidFill>
                <a:srgbClr val="8510C0"/>
              </a:solidFill>
            </a:endParaRPr>
          </a:p>
          <a:p>
            <a:pPr algn="ctr"/>
            <a:r>
              <a:rPr lang="ja-JP" altLang="en-US" dirty="0">
                <a:solidFill>
                  <a:srgbClr val="8510C0"/>
                </a:solidFill>
              </a:rPr>
              <a:t>右辺の第１項に比べて第２項が十分小さいとみなせる程度</a:t>
            </a:r>
            <a:endParaRPr kumimoji="1" lang="ja-JP" altLang="en-US" dirty="0">
              <a:solidFill>
                <a:srgbClr val="8510C0"/>
              </a:solidFill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0" y="49281"/>
            <a:ext cx="9144000" cy="688248"/>
          </a:xfrm>
          <a:prstGeom prst="rect">
            <a:avLst/>
          </a:prstGeom>
          <a:solidFill>
            <a:srgbClr val="00009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>
                <a:solidFill>
                  <a:srgbClr val="CCFFCC"/>
                </a:solidFill>
              </a:rPr>
              <a:t>物体の落下運動：抵抗のない場合（自由落下）</a:t>
            </a:r>
            <a:endParaRPr lang="ja-JP" altLang="en-US" sz="3200" dirty="0">
              <a:solidFill>
                <a:srgbClr val="CCFFCC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413" y="2882292"/>
            <a:ext cx="1916868" cy="2017756"/>
          </a:xfrm>
          <a:prstGeom prst="rect">
            <a:avLst/>
          </a:prstGeom>
          <a:ln w="28575" cmpd="sng">
            <a:solidFill>
              <a:srgbClr val="0000FF"/>
            </a:solidFill>
          </a:ln>
        </p:spPr>
      </p:pic>
      <p:sp>
        <p:nvSpPr>
          <p:cNvPr id="4" name="テキスト ボックス 3"/>
          <p:cNvSpPr txBox="1"/>
          <p:nvPr/>
        </p:nvSpPr>
        <p:spPr>
          <a:xfrm>
            <a:off x="2196179" y="6448878"/>
            <a:ext cx="2049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[</a:t>
            </a:r>
            <a:r>
              <a:rPr kumimoji="1" lang="en-US" altLang="ja-JP" dirty="0" err="1"/>
              <a:t>Δt</a:t>
            </a:r>
            <a:r>
              <a:rPr kumimoji="1" lang="en-US" altLang="ja-JP" dirty="0"/>
              <a:t>=0.01</a:t>
            </a:r>
            <a:r>
              <a:rPr kumimoji="1" lang="ja-JP" altLang="en-US" dirty="0"/>
              <a:t>としてみよ</a:t>
            </a:r>
            <a:r>
              <a:rPr kumimoji="1" lang="en-US" altLang="ja-JP" dirty="0"/>
              <a:t>]</a:t>
            </a:r>
            <a:endParaRPr kumimoji="1" lang="ja-JP" alt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6102" y="5236832"/>
            <a:ext cx="4374884" cy="1296262"/>
          </a:xfrm>
          <a:prstGeom prst="rect">
            <a:avLst/>
          </a:prstGeom>
          <a:ln w="381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81459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2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6914" y="456453"/>
            <a:ext cx="4737922" cy="2677656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例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題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13-1] 10 m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の高さから、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 kg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の物体を落とした時の運動を計算せよ。落とした時の速度は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 m/s</a:t>
            </a:r>
            <a:r>
              <a:rPr kumimoji="1" lang="ja-JP" altLang="en-US" sz="2400" dirty="0" err="1">
                <a:solidFill>
                  <a:srgbClr val="000090"/>
                </a:solidFill>
                <a:latin typeface="Osaka"/>
                <a:ea typeface="Osaka"/>
                <a:cs typeface="Osaka"/>
              </a:rPr>
              <a:t>、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重力加速度は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g=9.8 m/s</a:t>
            </a:r>
            <a:r>
              <a:rPr kumimoji="1" lang="en-US" altLang="ja-JP" sz="2400" baseline="30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2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とし、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0.01 s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刻みで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2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秒後まで計算すること。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→「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EX13-1.c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6382" y="3345873"/>
            <a:ext cx="4788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8000"/>
                </a:solidFill>
              </a:rPr>
              <a:t>位置を</a:t>
            </a:r>
            <a:r>
              <a:rPr lang="en-US" altLang="ja-JP" sz="2400" dirty="0">
                <a:solidFill>
                  <a:srgbClr val="008000"/>
                </a:solidFill>
              </a:rPr>
              <a:t>y, </a:t>
            </a:r>
            <a:r>
              <a:rPr lang="ja-JP" altLang="en-US" sz="2400" dirty="0">
                <a:solidFill>
                  <a:srgbClr val="008000"/>
                </a:solidFill>
              </a:rPr>
              <a:t>速度を</a:t>
            </a:r>
            <a:r>
              <a:rPr lang="en-US" altLang="ja-JP" sz="2400" dirty="0">
                <a:solidFill>
                  <a:srgbClr val="008000"/>
                </a:solidFill>
              </a:rPr>
              <a:t>v, </a:t>
            </a:r>
            <a:r>
              <a:rPr lang="ja-JP" altLang="en-US" sz="2400" dirty="0">
                <a:solidFill>
                  <a:srgbClr val="008000"/>
                </a:solidFill>
              </a:rPr>
              <a:t>時刻を</a:t>
            </a:r>
            <a:r>
              <a:rPr lang="en-US" altLang="ja-JP" sz="2400" dirty="0">
                <a:solidFill>
                  <a:srgbClr val="008000"/>
                </a:solidFill>
              </a:rPr>
              <a:t>t, </a:t>
            </a:r>
            <a:r>
              <a:rPr lang="ja-JP" altLang="en-US" sz="2400" dirty="0">
                <a:solidFill>
                  <a:srgbClr val="008000"/>
                </a:solidFill>
              </a:rPr>
              <a:t>時刻の刻みを</a:t>
            </a:r>
            <a:r>
              <a:rPr lang="en-US" altLang="ja-JP" sz="2400" dirty="0" err="1">
                <a:solidFill>
                  <a:srgbClr val="008000"/>
                </a:solidFill>
              </a:rPr>
              <a:t>dt</a:t>
            </a:r>
            <a:r>
              <a:rPr lang="ja-JP" altLang="en-US" sz="2400" dirty="0">
                <a:solidFill>
                  <a:srgbClr val="008000"/>
                </a:solidFill>
              </a:rPr>
              <a:t>とする（</a:t>
            </a:r>
            <a:r>
              <a:rPr lang="en-US" altLang="ja-JP" sz="2400" dirty="0">
                <a:solidFill>
                  <a:srgbClr val="008000"/>
                </a:solidFill>
              </a:rPr>
              <a:t>float</a:t>
            </a:r>
            <a:r>
              <a:rPr lang="ja-JP" altLang="en-US" sz="2400" dirty="0">
                <a:solidFill>
                  <a:srgbClr val="008000"/>
                </a:solidFill>
              </a:rPr>
              <a:t>）。変数の宣言と初期値代入し、「</a:t>
            </a:r>
            <a:r>
              <a:rPr lang="en-US" altLang="ja-JP" sz="2400" dirty="0">
                <a:solidFill>
                  <a:srgbClr val="008000"/>
                </a:solidFill>
              </a:rPr>
              <a:t>for</a:t>
            </a:r>
            <a:r>
              <a:rPr lang="ja-JP" altLang="en-US" sz="2400" dirty="0">
                <a:solidFill>
                  <a:srgbClr val="008000"/>
                </a:solidFill>
              </a:rPr>
              <a:t>文」で繰り返し</a:t>
            </a:r>
            <a:r>
              <a:rPr lang="ja-JP" altLang="en-US" sz="2400" dirty="0">
                <a:solidFill>
                  <a:srgbClr val="FF0000"/>
                </a:solidFill>
              </a:rPr>
              <a:t>差分計算</a:t>
            </a:r>
            <a:r>
              <a:rPr lang="ja-JP" altLang="en-US" sz="2400" dirty="0">
                <a:solidFill>
                  <a:srgbClr val="008000"/>
                </a:solidFill>
              </a:rPr>
              <a:t>を行う。</a:t>
            </a:r>
            <a:endParaRPr lang="en-US" altLang="ja-JP" sz="2400" dirty="0">
              <a:solidFill>
                <a:srgbClr val="008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74328" y="806716"/>
            <a:ext cx="3134590" cy="5078313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main(void)</a:t>
            </a:r>
          </a:p>
          <a:p>
            <a:r>
              <a:rPr lang="en-US" altLang="ja-JP" dirty="0"/>
              <a:t>{</a:t>
            </a:r>
          </a:p>
          <a:p>
            <a:r>
              <a:rPr lang="en-US" altLang="ja-JP" dirty="0"/>
              <a:t>  float t=0,dt=0.01;</a:t>
            </a:r>
          </a:p>
          <a:p>
            <a:r>
              <a:rPr lang="en-US" altLang="ja-JP" dirty="0"/>
              <a:t>  float y=10,v=0;</a:t>
            </a:r>
          </a:p>
          <a:p>
            <a:r>
              <a:rPr lang="en-US" altLang="ja-JP" dirty="0"/>
              <a:t>  float g=9.8;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;</a:t>
            </a:r>
          </a:p>
          <a:p>
            <a:endParaRPr lang="en-US" altLang="ja-JP" dirty="0"/>
          </a:p>
          <a:p>
            <a:r>
              <a:rPr lang="en-US" altLang="ja-JP" dirty="0"/>
              <a:t>  for(</a:t>
            </a:r>
            <a:r>
              <a:rPr lang="en-US" altLang="ja-JP" dirty="0" err="1"/>
              <a:t>i</a:t>
            </a:r>
            <a:r>
              <a:rPr lang="en-US" altLang="ja-JP" dirty="0"/>
              <a:t>=0; </a:t>
            </a:r>
            <a:r>
              <a:rPr lang="en-US" altLang="ja-JP" dirty="0" err="1"/>
              <a:t>i</a:t>
            </a:r>
            <a:r>
              <a:rPr lang="en-US" altLang="ja-JP" dirty="0"/>
              <a:t>&lt;=200; </a:t>
            </a:r>
            <a:r>
              <a:rPr lang="en-US" altLang="ja-JP" dirty="0" err="1"/>
              <a:t>i</a:t>
            </a:r>
            <a:r>
              <a:rPr lang="en-US" altLang="ja-JP" dirty="0"/>
              <a:t>++){</a:t>
            </a:r>
          </a:p>
          <a:p>
            <a:r>
              <a:rPr lang="en-US" altLang="ja-JP" dirty="0"/>
              <a:t>    </a:t>
            </a:r>
            <a:r>
              <a:rPr lang="en-US" altLang="ja-JP" dirty="0">
                <a:solidFill>
                  <a:srgbClr val="FF0000"/>
                </a:solidFill>
              </a:rPr>
              <a:t>v+=-g*</a:t>
            </a:r>
            <a:r>
              <a:rPr lang="en-US" altLang="ja-JP" dirty="0" err="1">
                <a:solidFill>
                  <a:srgbClr val="FF0000"/>
                </a:solidFill>
              </a:rPr>
              <a:t>dt</a:t>
            </a:r>
            <a:r>
              <a:rPr lang="en-US" altLang="ja-JP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    y+=v*</a:t>
            </a:r>
            <a:r>
              <a:rPr lang="en-US" altLang="ja-JP" dirty="0" err="1">
                <a:solidFill>
                  <a:srgbClr val="FF0000"/>
                </a:solidFill>
              </a:rPr>
              <a:t>dt</a:t>
            </a:r>
            <a:r>
              <a:rPr lang="en-US" altLang="ja-JP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printf</a:t>
            </a:r>
            <a:r>
              <a:rPr lang="en-US" altLang="ja-JP" dirty="0"/>
              <a:t>("%f  %f  %f\n", </a:t>
            </a:r>
            <a:r>
              <a:rPr lang="en-US" altLang="ja-JP" dirty="0" err="1"/>
              <a:t>t+i</a:t>
            </a:r>
            <a:r>
              <a:rPr lang="en-US" altLang="ja-JP" dirty="0"/>
              <a:t>*</a:t>
            </a:r>
            <a:r>
              <a:rPr lang="en-US" altLang="ja-JP" dirty="0" err="1"/>
              <a:t>dt</a:t>
            </a:r>
            <a:r>
              <a:rPr lang="en-US" altLang="ja-JP" dirty="0"/>
              <a:t>, v, y);</a:t>
            </a:r>
          </a:p>
          <a:p>
            <a:r>
              <a:rPr lang="en-US" altLang="ja-JP" dirty="0"/>
              <a:t>  }</a:t>
            </a:r>
          </a:p>
          <a:p>
            <a:endParaRPr lang="en-US" altLang="ja-JP" dirty="0"/>
          </a:p>
          <a:p>
            <a:r>
              <a:rPr lang="en-US" altLang="ja-JP" dirty="0"/>
              <a:t>  return 0;</a:t>
            </a:r>
          </a:p>
          <a:p>
            <a:r>
              <a:rPr lang="en-US" altLang="ja-JP" dirty="0"/>
              <a:t>}</a:t>
            </a:r>
          </a:p>
        </p:txBody>
      </p:sp>
      <p:cxnSp>
        <p:nvCxnSpPr>
          <p:cNvPr id="10" name="直線コネクタ 9"/>
          <p:cNvCxnSpPr/>
          <p:nvPr/>
        </p:nvCxnSpPr>
        <p:spPr>
          <a:xfrm flipV="1">
            <a:off x="5288973" y="3782291"/>
            <a:ext cx="841663" cy="4987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5288973" y="4042064"/>
            <a:ext cx="841663" cy="2389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096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6336" y="3247889"/>
            <a:ext cx="4509703" cy="3013210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474169" y="3582558"/>
            <a:ext cx="4148631" cy="1477328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計算結果をエクセルで表示してみよ</a:t>
            </a:r>
            <a:endParaRPr lang="en-US" altLang="ja-JP" dirty="0">
              <a:solidFill>
                <a:srgbClr val="000090"/>
              </a:solidFill>
              <a:latin typeface="HGSｺﾞｼｯｸE"/>
              <a:ea typeface="HGSｺﾞｼｯｸE"/>
              <a:cs typeface="HGSｺﾞｼｯｸE"/>
            </a:endParaRPr>
          </a:p>
          <a:p>
            <a:r>
              <a:rPr lang="ja-JP" altLang="en-US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最高点の高さを、計算結果と理論値</a:t>
            </a:r>
            <a:r>
              <a:rPr lang="en-US" altLang="ja-JP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v</a:t>
            </a:r>
            <a:r>
              <a:rPr lang="en-US" altLang="ja-JP" baseline="30000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2</a:t>
            </a:r>
            <a:r>
              <a:rPr lang="en-US" altLang="ja-JP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/(2g)</a:t>
            </a:r>
            <a:r>
              <a:rPr lang="ja-JP" altLang="en-US" dirty="0" err="1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とで</a:t>
            </a:r>
            <a:r>
              <a:rPr lang="ja-JP" altLang="en-US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比較せよ</a:t>
            </a:r>
            <a:endParaRPr lang="en-US" altLang="ja-JP" dirty="0">
              <a:solidFill>
                <a:srgbClr val="000090"/>
              </a:solidFill>
              <a:latin typeface="HGSｺﾞｼｯｸE"/>
              <a:ea typeface="HGSｺﾞｼｯｸE"/>
              <a:cs typeface="HGSｺﾞｼｯｸE"/>
            </a:endParaRPr>
          </a:p>
          <a:p>
            <a:r>
              <a:rPr lang="ja-JP" altLang="en-US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投げた高さ（</a:t>
            </a:r>
            <a:r>
              <a:rPr lang="en-US" altLang="ja-JP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0 m</a:t>
            </a:r>
            <a:r>
              <a:rPr lang="ja-JP" altLang="en-US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）に戻ってくる時刻を計算結果と理論値</a:t>
            </a:r>
            <a:r>
              <a:rPr lang="en-US" altLang="ja-JP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2v/g</a:t>
            </a:r>
            <a:r>
              <a:rPr lang="ja-JP" altLang="en-US" dirty="0" err="1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とで</a:t>
            </a:r>
            <a:r>
              <a:rPr lang="ja-JP" altLang="en-US" dirty="0">
                <a:solidFill>
                  <a:srgbClr val="000090"/>
                </a:solidFill>
                <a:latin typeface="HGSｺﾞｼｯｸE"/>
                <a:ea typeface="HGSｺﾞｼｯｸE"/>
                <a:cs typeface="HGSｺﾞｼｯｸE"/>
              </a:rPr>
              <a:t>比較せよ</a:t>
            </a:r>
            <a:endParaRPr lang="en-US" altLang="ja-JP" dirty="0">
              <a:solidFill>
                <a:srgbClr val="000090"/>
              </a:solidFill>
              <a:latin typeface="HGSｺﾞｼｯｸE"/>
              <a:ea typeface="HGSｺﾞｼｯｸE"/>
              <a:cs typeface="HGSｺﾞｼｯｸE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2425" y="592636"/>
            <a:ext cx="8940800" cy="1015663"/>
          </a:xfrm>
          <a:prstGeom prst="rect">
            <a:avLst/>
          </a:prstGeom>
          <a:noFill/>
          <a:ln w="28575" cmpd="sng">
            <a:solidFill>
              <a:srgbClr val="FF27FD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0090"/>
                </a:solidFill>
              </a:rPr>
              <a:t>[</a:t>
            </a:r>
            <a:r>
              <a:rPr kumimoji="1" lang="ja-JP" altLang="en-US" sz="2000" dirty="0">
                <a:solidFill>
                  <a:srgbClr val="000090"/>
                </a:solidFill>
              </a:rPr>
              <a:t>課題</a:t>
            </a:r>
            <a:r>
              <a:rPr lang="en-US" altLang="ja-JP" sz="2000" dirty="0">
                <a:solidFill>
                  <a:srgbClr val="000090"/>
                </a:solidFill>
              </a:rPr>
              <a:t>EX</a:t>
            </a:r>
            <a:r>
              <a:rPr kumimoji="1" lang="en-US" altLang="ja-JP" sz="2000" dirty="0">
                <a:solidFill>
                  <a:srgbClr val="000090"/>
                </a:solidFill>
              </a:rPr>
              <a:t>13-2] </a:t>
            </a:r>
            <a:r>
              <a:rPr kumimoji="1" lang="ja-JP" altLang="en-US" sz="2000" dirty="0">
                <a:solidFill>
                  <a:srgbClr val="000090"/>
                </a:solidFill>
              </a:rPr>
              <a:t>物体</a:t>
            </a:r>
            <a:r>
              <a:rPr lang="ja-JP" altLang="en-US" sz="2000" dirty="0">
                <a:solidFill>
                  <a:srgbClr val="000090"/>
                </a:solidFill>
              </a:rPr>
              <a:t>を高さ</a:t>
            </a:r>
            <a:r>
              <a:rPr lang="en-US" altLang="ja-JP" sz="2000" dirty="0">
                <a:solidFill>
                  <a:srgbClr val="000090"/>
                </a:solidFill>
              </a:rPr>
              <a:t>0 m</a:t>
            </a:r>
            <a:r>
              <a:rPr lang="ja-JP" altLang="en-US" sz="2000" dirty="0">
                <a:solidFill>
                  <a:srgbClr val="000090"/>
                </a:solidFill>
              </a:rPr>
              <a:t>の位置から初速度</a:t>
            </a:r>
            <a:r>
              <a:rPr lang="en-US" altLang="ja-JP" sz="2000" dirty="0">
                <a:solidFill>
                  <a:srgbClr val="000090"/>
                </a:solidFill>
              </a:rPr>
              <a:t>20 m/s</a:t>
            </a:r>
            <a:r>
              <a:rPr lang="ja-JP" altLang="en-US" sz="2000" dirty="0">
                <a:solidFill>
                  <a:srgbClr val="000090"/>
                </a:solidFill>
              </a:rPr>
              <a:t>で鉛直方向に</a:t>
            </a:r>
            <a:r>
              <a:rPr kumimoji="1" lang="ja-JP" altLang="en-US" sz="2000" dirty="0">
                <a:solidFill>
                  <a:srgbClr val="000090"/>
                </a:solidFill>
              </a:rPr>
              <a:t>投げ上げたのちの，物体の位置と速度を時刻の刻みを</a:t>
            </a:r>
            <a:r>
              <a:rPr kumimoji="1" lang="en-US" altLang="ja-JP" sz="2000" dirty="0">
                <a:solidFill>
                  <a:srgbClr val="000090"/>
                </a:solidFill>
              </a:rPr>
              <a:t>0.01</a:t>
            </a:r>
            <a:r>
              <a:rPr kumimoji="1" lang="ja-JP" altLang="en-US" sz="2000" dirty="0">
                <a:solidFill>
                  <a:srgbClr val="000090"/>
                </a:solidFill>
              </a:rPr>
              <a:t>秒として計算して</a:t>
            </a:r>
            <a:r>
              <a:rPr lang="ja-JP" altLang="en-US" sz="2000" dirty="0">
                <a:solidFill>
                  <a:srgbClr val="000090"/>
                </a:solidFill>
              </a:rPr>
              <a:t>求めよ．結果は「</a:t>
            </a:r>
            <a:r>
              <a:rPr lang="en-US" altLang="ja-JP" sz="2000" dirty="0">
                <a:solidFill>
                  <a:srgbClr val="000090"/>
                </a:solidFill>
              </a:rPr>
              <a:t>kekka1.txt</a:t>
            </a:r>
            <a:r>
              <a:rPr lang="ja-JP" altLang="en-US" sz="2000" dirty="0">
                <a:solidFill>
                  <a:srgbClr val="000090"/>
                </a:solidFill>
              </a:rPr>
              <a:t>」として時刻、速度、位置の順にファイルに出力せよ．（→ </a:t>
            </a:r>
            <a:r>
              <a:rPr lang="en-US" altLang="ja-JP" sz="2000" dirty="0">
                <a:solidFill>
                  <a:srgbClr val="000090"/>
                </a:solidFill>
              </a:rPr>
              <a:t>EX13-2.c</a:t>
            </a:r>
            <a:r>
              <a:rPr lang="ja-JP" altLang="en-US" sz="2000" dirty="0">
                <a:solidFill>
                  <a:srgbClr val="000090"/>
                </a:solidFill>
              </a:rPr>
              <a:t>）</a:t>
            </a:r>
            <a:endParaRPr kumimoji="1" lang="ja-JP" altLang="en-US" sz="2000" dirty="0">
              <a:solidFill>
                <a:srgbClr val="00009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8111" y="1766455"/>
            <a:ext cx="7681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008000"/>
                </a:solidFill>
              </a:rPr>
              <a:t>プログラムにあたっては，</a:t>
            </a:r>
            <a:r>
              <a:rPr kumimoji="1" lang="en-US" altLang="ja-JP" dirty="0">
                <a:solidFill>
                  <a:srgbClr val="008000"/>
                </a:solidFill>
              </a:rPr>
              <a:t>(1) </a:t>
            </a:r>
            <a:r>
              <a:rPr kumimoji="1" lang="ja-JP" altLang="en-US" dirty="0">
                <a:solidFill>
                  <a:srgbClr val="008000"/>
                </a:solidFill>
              </a:rPr>
              <a:t>変数</a:t>
            </a:r>
            <a:r>
              <a:rPr kumimoji="1" lang="en-US" altLang="ja-JP" dirty="0" err="1">
                <a:solidFill>
                  <a:srgbClr val="008000"/>
                </a:solidFill>
              </a:rPr>
              <a:t>t,v,y</a:t>
            </a:r>
            <a:r>
              <a:rPr kumimoji="1" lang="ja-JP" altLang="en-US" dirty="0">
                <a:solidFill>
                  <a:srgbClr val="008000"/>
                </a:solidFill>
              </a:rPr>
              <a:t>や</a:t>
            </a:r>
            <a:r>
              <a:rPr lang="ja-JP" altLang="en-US" dirty="0">
                <a:solidFill>
                  <a:srgbClr val="008000"/>
                </a:solidFill>
              </a:rPr>
              <a:t>定数</a:t>
            </a:r>
            <a:r>
              <a:rPr lang="en-US" altLang="ja-JP" dirty="0">
                <a:solidFill>
                  <a:srgbClr val="008000"/>
                </a:solidFill>
              </a:rPr>
              <a:t>g=-9.8, </a:t>
            </a:r>
            <a:r>
              <a:rPr lang="en-US" altLang="ja-JP" dirty="0" err="1">
                <a:solidFill>
                  <a:srgbClr val="008000"/>
                </a:solidFill>
              </a:rPr>
              <a:t>dt</a:t>
            </a:r>
            <a:r>
              <a:rPr lang="en-US" altLang="ja-JP" dirty="0">
                <a:solidFill>
                  <a:srgbClr val="008000"/>
                </a:solidFill>
              </a:rPr>
              <a:t>=… </a:t>
            </a:r>
            <a:r>
              <a:rPr kumimoji="1" lang="ja-JP" altLang="en-US" dirty="0">
                <a:solidFill>
                  <a:srgbClr val="008000"/>
                </a:solidFill>
              </a:rPr>
              <a:t>などの型を宣言</a:t>
            </a:r>
            <a:r>
              <a:rPr kumimoji="1" lang="en-US" altLang="ja-JP" dirty="0">
                <a:solidFill>
                  <a:srgbClr val="008000"/>
                </a:solidFill>
              </a:rPr>
              <a:t> </a:t>
            </a: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</a:t>
            </a:r>
            <a:r>
              <a:rPr kumimoji="1" lang="ja-JP" altLang="en-US" dirty="0">
                <a:solidFill>
                  <a:srgbClr val="008000"/>
                </a:solidFill>
              </a:rPr>
              <a:t>　</a:t>
            </a:r>
            <a:endParaRPr kumimoji="1" lang="en-US" altLang="ja-JP" dirty="0">
              <a:solidFill>
                <a:srgbClr val="008000"/>
              </a:solidFill>
            </a:endParaRPr>
          </a:p>
          <a:p>
            <a:r>
              <a:rPr kumimoji="1" lang="en-US" altLang="ja-JP" dirty="0">
                <a:solidFill>
                  <a:srgbClr val="008000"/>
                </a:solidFill>
              </a:rPr>
              <a:t>(2) </a:t>
            </a:r>
            <a:r>
              <a:rPr kumimoji="1" lang="ja-JP" altLang="en-US" dirty="0">
                <a:solidFill>
                  <a:srgbClr val="008000"/>
                </a:solidFill>
              </a:rPr>
              <a:t>データファイル名を決め，ファイルを開き，</a:t>
            </a: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</a:t>
            </a:r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 (3) </a:t>
            </a:r>
            <a:r>
              <a:rPr kumimoji="1" lang="ja-JP" altLang="en-US" dirty="0">
                <a:solidFill>
                  <a:srgbClr val="0000FF"/>
                </a:solidFill>
              </a:rPr>
              <a:t>課題に関わる計算</a:t>
            </a:r>
            <a:r>
              <a:rPr kumimoji="1" lang="ja-JP" altLang="en-US" dirty="0">
                <a:solidFill>
                  <a:srgbClr val="008000"/>
                </a:solidFill>
              </a:rPr>
              <a:t>をして</a:t>
            </a:r>
            <a:endParaRPr kumimoji="1" lang="en-US" altLang="ja-JP" dirty="0">
              <a:solidFill>
                <a:srgbClr val="008000"/>
              </a:solidFill>
            </a:endParaRPr>
          </a:p>
          <a:p>
            <a:r>
              <a:rPr kumimoji="1" lang="ja-JP" altLang="en-US" dirty="0">
                <a:solidFill>
                  <a:srgbClr val="008000"/>
                </a:solidFill>
              </a:rPr>
              <a:t>データをファイルに送り，</a:t>
            </a: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</a:t>
            </a:r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 (4) </a:t>
            </a:r>
            <a:r>
              <a:rPr kumimoji="1" lang="ja-JP" altLang="en-US" dirty="0">
                <a:solidFill>
                  <a:srgbClr val="008000"/>
                </a:solidFill>
              </a:rPr>
              <a:t>終わったらファイルを閉じる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20352" y="2913839"/>
            <a:ext cx="2632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008000"/>
                </a:solidFill>
              </a:rPr>
              <a:t>計算</a:t>
            </a:r>
            <a:r>
              <a:rPr kumimoji="1" lang="ja-JP" altLang="en-US" dirty="0">
                <a:solidFill>
                  <a:srgbClr val="008000"/>
                </a:solidFill>
              </a:rPr>
              <a:t>例をエクセルで表示</a:t>
            </a:r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 </a:t>
            </a:r>
            <a:endParaRPr kumimoji="1" lang="ja-JP" altLang="en-US" dirty="0">
              <a:solidFill>
                <a:srgbClr val="008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974" y="3365121"/>
            <a:ext cx="913513" cy="861312"/>
          </a:xfrm>
          <a:prstGeom prst="rect">
            <a:avLst/>
          </a:prstGeom>
        </p:spPr>
      </p:pic>
      <p:cxnSp>
        <p:nvCxnSpPr>
          <p:cNvPr id="11" name="直線矢印コネクタ 10"/>
          <p:cNvCxnSpPr/>
          <p:nvPr/>
        </p:nvCxnSpPr>
        <p:spPr>
          <a:xfrm flipV="1">
            <a:off x="6896904" y="3283171"/>
            <a:ext cx="0" cy="13344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01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ばね振り子の運動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520907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ばね振り子の運動（調和振動）をプログラミングしてみよう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運動は三角関数になるだろうか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周期は高校の公式通りになるだろうか</a:t>
            </a:r>
            <a:endParaRPr lang="en-US" altLang="ja-JP" dirty="0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4434753" y="3844636"/>
          <a:ext cx="3898900" cy="243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3" name="数式" r:id="rId3" imgW="1650960" imgH="1028520" progId="Equation.3">
                  <p:embed/>
                </p:oleObj>
              </mc:Choice>
              <mc:Fallback>
                <p:oleObj name="数式" r:id="rId3" imgW="1650960" imgH="10285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753" y="3844636"/>
                        <a:ext cx="3898900" cy="2430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844636"/>
            <a:ext cx="395287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6914" y="456453"/>
            <a:ext cx="4737922" cy="3046988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例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題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13-3] 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質量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 kg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の物体がバネ定数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0.5 N/m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のバネに繋がれて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いる場合の運動を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計算せよ。物体を引っ張り、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バネを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0.1 m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伸ばした状態からそっと手を離すとする。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0.01 s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刻みで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20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秒後まで計算すること。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→「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EX13-3.c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06914" y="3782291"/>
            <a:ext cx="4737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8000"/>
                </a:solidFill>
              </a:rPr>
              <a:t>自由落下における力と質量の比「</a:t>
            </a:r>
            <a:r>
              <a:rPr lang="en-US" altLang="ja-JP" sz="2400" dirty="0">
                <a:solidFill>
                  <a:srgbClr val="008000"/>
                </a:solidFill>
              </a:rPr>
              <a:t>F/m=-mg/m=-g</a:t>
            </a:r>
            <a:r>
              <a:rPr lang="ja-JP" altLang="en-US" sz="2400" dirty="0">
                <a:solidFill>
                  <a:srgbClr val="008000"/>
                </a:solidFill>
              </a:rPr>
              <a:t>」の部分を、バネの場合の比：「</a:t>
            </a:r>
            <a:r>
              <a:rPr lang="en-US" altLang="ja-JP" sz="2400" dirty="0">
                <a:solidFill>
                  <a:srgbClr val="008000"/>
                </a:solidFill>
              </a:rPr>
              <a:t>F/m=-</a:t>
            </a:r>
            <a:r>
              <a:rPr lang="en-US" altLang="ja-JP" sz="2400" dirty="0" err="1">
                <a:solidFill>
                  <a:srgbClr val="008000"/>
                </a:solidFill>
              </a:rPr>
              <a:t>ky</a:t>
            </a:r>
            <a:r>
              <a:rPr lang="en-US" altLang="ja-JP" sz="2400" dirty="0">
                <a:solidFill>
                  <a:srgbClr val="008000"/>
                </a:solidFill>
              </a:rPr>
              <a:t>/m</a:t>
            </a:r>
            <a:r>
              <a:rPr lang="ja-JP" altLang="en-US" sz="2400" dirty="0">
                <a:solidFill>
                  <a:srgbClr val="008000"/>
                </a:solidFill>
              </a:rPr>
              <a:t>」に変更すればよい。</a:t>
            </a:r>
            <a:endParaRPr lang="en-US" altLang="ja-JP" sz="2400" dirty="0">
              <a:solidFill>
                <a:srgbClr val="008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74328" y="806716"/>
            <a:ext cx="3134590" cy="5078313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main(void)</a:t>
            </a:r>
          </a:p>
          <a:p>
            <a:r>
              <a:rPr lang="en-US" altLang="ja-JP" dirty="0"/>
              <a:t>{</a:t>
            </a:r>
          </a:p>
          <a:p>
            <a:r>
              <a:rPr lang="en-US" altLang="ja-JP" dirty="0"/>
              <a:t>  float t=0,dt=0.01;</a:t>
            </a:r>
          </a:p>
          <a:p>
            <a:r>
              <a:rPr lang="en-US" altLang="ja-JP" dirty="0"/>
              <a:t>  float y=0.1,v=0;</a:t>
            </a:r>
          </a:p>
          <a:p>
            <a:r>
              <a:rPr lang="en-US" altLang="ja-JP" dirty="0"/>
              <a:t>  float m=1,k=0.5;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;</a:t>
            </a:r>
          </a:p>
          <a:p>
            <a:endParaRPr lang="en-US" altLang="ja-JP" dirty="0"/>
          </a:p>
          <a:p>
            <a:r>
              <a:rPr lang="en-US" altLang="ja-JP" dirty="0"/>
              <a:t>  for(</a:t>
            </a:r>
            <a:r>
              <a:rPr lang="en-US" altLang="ja-JP" dirty="0" err="1"/>
              <a:t>i</a:t>
            </a:r>
            <a:r>
              <a:rPr lang="en-US" altLang="ja-JP" dirty="0"/>
              <a:t>=0; </a:t>
            </a:r>
            <a:r>
              <a:rPr lang="en-US" altLang="ja-JP" dirty="0" err="1"/>
              <a:t>i</a:t>
            </a:r>
            <a:r>
              <a:rPr lang="en-US" altLang="ja-JP" dirty="0"/>
              <a:t>&lt;=2000; </a:t>
            </a:r>
            <a:r>
              <a:rPr lang="en-US" altLang="ja-JP" dirty="0" err="1"/>
              <a:t>i</a:t>
            </a:r>
            <a:r>
              <a:rPr lang="en-US" altLang="ja-JP" dirty="0"/>
              <a:t>++){</a:t>
            </a:r>
          </a:p>
          <a:p>
            <a:r>
              <a:rPr lang="en-US" altLang="ja-JP" dirty="0"/>
              <a:t>    </a:t>
            </a:r>
            <a:r>
              <a:rPr lang="en-US" altLang="ja-JP" dirty="0">
                <a:solidFill>
                  <a:srgbClr val="FF0000"/>
                </a:solidFill>
              </a:rPr>
              <a:t>v+=(-k*y/m)*</a:t>
            </a:r>
            <a:r>
              <a:rPr lang="en-US" altLang="ja-JP" dirty="0" err="1">
                <a:solidFill>
                  <a:srgbClr val="FF0000"/>
                </a:solidFill>
              </a:rPr>
              <a:t>dt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  y+=v*</a:t>
            </a:r>
            <a:r>
              <a:rPr lang="en-US" altLang="ja-JP" dirty="0" err="1"/>
              <a:t>dt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printf</a:t>
            </a:r>
            <a:r>
              <a:rPr lang="en-US" altLang="ja-JP" dirty="0"/>
              <a:t>("%f  %f  %f\n", </a:t>
            </a:r>
            <a:r>
              <a:rPr lang="en-US" altLang="ja-JP" dirty="0" err="1"/>
              <a:t>t+i</a:t>
            </a:r>
            <a:r>
              <a:rPr lang="en-US" altLang="ja-JP" dirty="0"/>
              <a:t>*</a:t>
            </a:r>
            <a:r>
              <a:rPr lang="en-US" altLang="ja-JP" dirty="0" err="1"/>
              <a:t>dt</a:t>
            </a:r>
            <a:r>
              <a:rPr lang="en-US" altLang="ja-JP" dirty="0"/>
              <a:t>, v, y);</a:t>
            </a:r>
          </a:p>
          <a:p>
            <a:r>
              <a:rPr lang="en-US" altLang="ja-JP" dirty="0"/>
              <a:t>  }</a:t>
            </a:r>
          </a:p>
          <a:p>
            <a:endParaRPr lang="en-US" altLang="ja-JP" dirty="0"/>
          </a:p>
          <a:p>
            <a:r>
              <a:rPr lang="en-US" altLang="ja-JP" dirty="0"/>
              <a:t>  return 0;</a:t>
            </a:r>
          </a:p>
          <a:p>
            <a:r>
              <a:rPr lang="en-US" altLang="ja-JP" dirty="0"/>
              <a:t>}</a:t>
            </a:r>
          </a:p>
        </p:txBody>
      </p:sp>
      <p:cxnSp>
        <p:nvCxnSpPr>
          <p:cNvPr id="10" name="直線コネクタ 9"/>
          <p:cNvCxnSpPr/>
          <p:nvPr/>
        </p:nvCxnSpPr>
        <p:spPr>
          <a:xfrm flipV="1">
            <a:off x="3803073" y="3782292"/>
            <a:ext cx="2327563" cy="8312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096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7529"/>
          </a:xfrm>
          <a:solidFill>
            <a:srgbClr val="000090"/>
          </a:solidFill>
        </p:spPr>
        <p:txBody>
          <a:bodyPr>
            <a:normAutofit/>
          </a:bodyPr>
          <a:lstStyle/>
          <a:p>
            <a:r>
              <a:rPr lang="ja-JP" altLang="en-US" sz="3200" dirty="0">
                <a:solidFill>
                  <a:srgbClr val="CCFFCC"/>
                </a:solidFill>
              </a:rPr>
              <a:t>物体の落下運動</a:t>
            </a:r>
            <a:r>
              <a:rPr kumimoji="1" lang="ja-JP" altLang="en-US" sz="3200" dirty="0">
                <a:solidFill>
                  <a:srgbClr val="CCFFCC"/>
                </a:solidFill>
              </a:rPr>
              <a:t>：抵抗のある場合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793" y="1016004"/>
            <a:ext cx="4511971" cy="2031325"/>
          </a:xfrm>
          <a:prstGeom prst="rect">
            <a:avLst/>
          </a:prstGeom>
          <a:noFill/>
          <a:ln w="28575" cmpd="sng">
            <a:solidFill>
              <a:srgbClr val="FF27FD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000090"/>
                </a:solidFill>
              </a:rPr>
              <a:t>[</a:t>
            </a:r>
            <a:r>
              <a:rPr lang="ja-JP" altLang="en-US" dirty="0">
                <a:solidFill>
                  <a:srgbClr val="000090"/>
                </a:solidFill>
              </a:rPr>
              <a:t>例題</a:t>
            </a:r>
            <a:r>
              <a:rPr lang="en-US" altLang="ja-JP" dirty="0">
                <a:solidFill>
                  <a:srgbClr val="000090"/>
                </a:solidFill>
              </a:rPr>
              <a:t>EX</a:t>
            </a:r>
            <a:r>
              <a:rPr kumimoji="1" lang="en-US" altLang="ja-JP" dirty="0">
                <a:solidFill>
                  <a:srgbClr val="000090"/>
                </a:solidFill>
              </a:rPr>
              <a:t>13-</a:t>
            </a:r>
            <a:r>
              <a:rPr lang="en-US" altLang="ja-JP" dirty="0">
                <a:solidFill>
                  <a:srgbClr val="000090"/>
                </a:solidFill>
              </a:rPr>
              <a:t>4</a:t>
            </a:r>
            <a:r>
              <a:rPr kumimoji="1" lang="en-US" altLang="ja-JP" dirty="0">
                <a:solidFill>
                  <a:srgbClr val="000090"/>
                </a:solidFill>
              </a:rPr>
              <a:t>] 100 m</a:t>
            </a:r>
            <a:r>
              <a:rPr kumimoji="1" lang="ja-JP" altLang="en-US" dirty="0">
                <a:solidFill>
                  <a:srgbClr val="000090"/>
                </a:solidFill>
              </a:rPr>
              <a:t>の高さから</a:t>
            </a:r>
            <a:r>
              <a:rPr lang="ja-JP" altLang="en-US" dirty="0">
                <a:solidFill>
                  <a:srgbClr val="000090"/>
                </a:solidFill>
              </a:rPr>
              <a:t>鉛直方向に落下する</a:t>
            </a:r>
            <a:r>
              <a:rPr kumimoji="1" lang="ja-JP" altLang="en-US" dirty="0">
                <a:solidFill>
                  <a:srgbClr val="000090"/>
                </a:solidFill>
              </a:rPr>
              <a:t>物体に，</a:t>
            </a:r>
            <a:r>
              <a:rPr lang="ja-JP" altLang="en-US" dirty="0">
                <a:solidFill>
                  <a:srgbClr val="FF0000"/>
                </a:solidFill>
              </a:rPr>
              <a:t>速度の２乗に比例する抵抗</a:t>
            </a:r>
            <a:r>
              <a:rPr lang="ja-JP" altLang="en-US" dirty="0">
                <a:solidFill>
                  <a:srgbClr val="000090"/>
                </a:solidFill>
              </a:rPr>
              <a:t>が速度の向きとは逆方向に働くものとする．このとき，物体</a:t>
            </a:r>
            <a:r>
              <a:rPr kumimoji="1" lang="ja-JP" altLang="en-US" dirty="0">
                <a:solidFill>
                  <a:srgbClr val="000090"/>
                </a:solidFill>
              </a:rPr>
              <a:t>の位置と速度に対</a:t>
            </a:r>
            <a:r>
              <a:rPr lang="ja-JP" altLang="en-US" dirty="0">
                <a:solidFill>
                  <a:srgbClr val="000090"/>
                </a:solidFill>
              </a:rPr>
              <a:t>する空気摩擦の影響を調べよ．</a:t>
            </a:r>
            <a:r>
              <a:rPr lang="en-US" altLang="ja-JP" dirty="0">
                <a:solidFill>
                  <a:srgbClr val="000090"/>
                </a:solidFill>
              </a:rPr>
              <a:t>(</a:t>
            </a:r>
            <a:r>
              <a:rPr lang="ja-JP" altLang="en-US" dirty="0">
                <a:solidFill>
                  <a:srgbClr val="000090"/>
                </a:solidFill>
              </a:rPr>
              <a:t>質量</a:t>
            </a:r>
            <a:r>
              <a:rPr lang="en-US" altLang="ja-JP" i="1" dirty="0">
                <a:solidFill>
                  <a:srgbClr val="000090"/>
                </a:solidFill>
                <a:latin typeface="Times New Roman"/>
                <a:cs typeface="Times New Roman"/>
              </a:rPr>
              <a:t>m</a:t>
            </a:r>
            <a:r>
              <a:rPr lang="ja-JP" altLang="en-US" dirty="0">
                <a:solidFill>
                  <a:srgbClr val="000090"/>
                </a:solidFill>
              </a:rPr>
              <a:t>を</a:t>
            </a:r>
            <a:r>
              <a:rPr lang="en-US" altLang="ja-JP" dirty="0">
                <a:solidFill>
                  <a:srgbClr val="000090"/>
                </a:solidFill>
              </a:rPr>
              <a:t>1 kg, </a:t>
            </a:r>
            <a:r>
              <a:rPr lang="ja-JP" altLang="en-US" dirty="0">
                <a:solidFill>
                  <a:srgbClr val="000090"/>
                </a:solidFill>
              </a:rPr>
              <a:t>抵抗の係数</a:t>
            </a:r>
            <a:r>
              <a:rPr lang="en-US" altLang="ja-JP" b="1" i="1" dirty="0">
                <a:solidFill>
                  <a:srgbClr val="000090"/>
                </a:solidFill>
                <a:latin typeface="Times New Roman"/>
                <a:cs typeface="Times New Roman"/>
              </a:rPr>
              <a:t>k</a:t>
            </a:r>
            <a:r>
              <a:rPr lang="ja-JP" altLang="en-US" dirty="0">
                <a:solidFill>
                  <a:srgbClr val="000090"/>
                </a:solidFill>
              </a:rPr>
              <a:t>とが</a:t>
            </a:r>
            <a:r>
              <a:rPr lang="en-US" altLang="ja-JP" dirty="0">
                <a:solidFill>
                  <a:srgbClr val="000090"/>
                </a:solidFill>
              </a:rPr>
              <a:t>0(</a:t>
            </a:r>
            <a:r>
              <a:rPr lang="ja-JP" altLang="en-US" dirty="0">
                <a:solidFill>
                  <a:srgbClr val="000090"/>
                </a:solidFill>
              </a:rPr>
              <a:t>自由落下と同じ</a:t>
            </a:r>
            <a:r>
              <a:rPr lang="en-US" altLang="ja-JP" dirty="0">
                <a:solidFill>
                  <a:srgbClr val="000090"/>
                </a:solidFill>
              </a:rPr>
              <a:t>)</a:t>
            </a:r>
            <a:r>
              <a:rPr lang="ja-JP" altLang="en-US" dirty="0" err="1">
                <a:solidFill>
                  <a:srgbClr val="000090"/>
                </a:solidFill>
              </a:rPr>
              <a:t>、</a:t>
            </a:r>
            <a:r>
              <a:rPr lang="en-US" altLang="ja-JP" dirty="0">
                <a:solidFill>
                  <a:srgbClr val="000090"/>
                </a:solidFill>
              </a:rPr>
              <a:t>0.01</a:t>
            </a:r>
            <a:r>
              <a:rPr lang="ja-JP" altLang="en-US" dirty="0" err="1">
                <a:solidFill>
                  <a:srgbClr val="000090"/>
                </a:solidFill>
              </a:rPr>
              <a:t>、</a:t>
            </a:r>
            <a:r>
              <a:rPr lang="en-US" altLang="ja-JP" dirty="0">
                <a:solidFill>
                  <a:srgbClr val="000090"/>
                </a:solidFill>
              </a:rPr>
              <a:t>0.1</a:t>
            </a:r>
            <a:r>
              <a:rPr lang="ja-JP" altLang="en-US" dirty="0">
                <a:solidFill>
                  <a:srgbClr val="000090"/>
                </a:solidFill>
              </a:rPr>
              <a:t>の３つの場合について１０秒後まで計算せよ→</a:t>
            </a:r>
            <a:r>
              <a:rPr lang="en-US" altLang="ja-JP" dirty="0">
                <a:solidFill>
                  <a:srgbClr val="000090"/>
                </a:solidFill>
              </a:rPr>
              <a:t>EX13-4.c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/>
        </p:nvGraphicFramePr>
        <p:xfrm>
          <a:off x="889032" y="3047329"/>
          <a:ext cx="2113941" cy="521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数式" r:id="rId3" imgW="927000" imgH="228600" progId="Equation.3">
                  <p:embed/>
                </p:oleObj>
              </mc:Choice>
              <mc:Fallback>
                <p:oleObj name="数式" r:id="rId3" imgW="9270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32" y="3047329"/>
                        <a:ext cx="2113941" cy="5212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4962269" y="6075144"/>
            <a:ext cx="418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注）速度ベクトルの向きは</a:t>
            </a:r>
            <a:r>
              <a:rPr lang="ja-JP" altLang="en-US" dirty="0"/>
              <a:t>常に下向きなので、抵抗による力は常に正（</a:t>
            </a:r>
            <a:r>
              <a:rPr lang="en-US" altLang="ja-JP" dirty="0">
                <a:solidFill>
                  <a:srgbClr val="FF0000"/>
                </a:solidFill>
              </a:rPr>
              <a:t>+</a:t>
            </a:r>
            <a:r>
              <a:rPr lang="en-US" altLang="ja-JP" i="1" dirty="0"/>
              <a:t>kv</a:t>
            </a:r>
            <a:r>
              <a:rPr lang="en-US" altLang="ja-JP" baseline="30000" dirty="0"/>
              <a:t>2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5351317" y="1031392"/>
            <a:ext cx="3529923" cy="480131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main(void)</a:t>
            </a:r>
          </a:p>
          <a:p>
            <a:r>
              <a:rPr lang="en-US" altLang="ja-JP" dirty="0"/>
              <a:t>{</a:t>
            </a:r>
          </a:p>
          <a:p>
            <a:r>
              <a:rPr lang="en-US" altLang="ja-JP" dirty="0"/>
              <a:t>  float t=0,dt=0.01;</a:t>
            </a:r>
          </a:p>
          <a:p>
            <a:r>
              <a:rPr lang="en-US" altLang="ja-JP" dirty="0"/>
              <a:t>  float y=100,v=0;</a:t>
            </a:r>
          </a:p>
          <a:p>
            <a:r>
              <a:rPr lang="en-US" altLang="ja-JP" dirty="0"/>
              <a:t>  float g=9.8,m=1,k=0.01;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;</a:t>
            </a:r>
          </a:p>
          <a:p>
            <a:endParaRPr lang="en-US" altLang="ja-JP" dirty="0"/>
          </a:p>
          <a:p>
            <a:r>
              <a:rPr lang="en-US" altLang="ja-JP" dirty="0"/>
              <a:t>  for(</a:t>
            </a:r>
            <a:r>
              <a:rPr lang="en-US" altLang="ja-JP" dirty="0" err="1"/>
              <a:t>i</a:t>
            </a:r>
            <a:r>
              <a:rPr lang="en-US" altLang="ja-JP" dirty="0"/>
              <a:t>=0; </a:t>
            </a:r>
            <a:r>
              <a:rPr lang="en-US" altLang="ja-JP" dirty="0" err="1"/>
              <a:t>i</a:t>
            </a:r>
            <a:r>
              <a:rPr lang="en-US" altLang="ja-JP" dirty="0"/>
              <a:t>&lt;=1000; </a:t>
            </a:r>
            <a:r>
              <a:rPr lang="en-US" altLang="ja-JP" dirty="0" err="1"/>
              <a:t>i</a:t>
            </a:r>
            <a:r>
              <a:rPr lang="en-US" altLang="ja-JP" dirty="0"/>
              <a:t>++){</a:t>
            </a:r>
          </a:p>
          <a:p>
            <a:r>
              <a:rPr lang="en-US" altLang="ja-JP" dirty="0"/>
              <a:t>    v+=(</a:t>
            </a:r>
            <a:r>
              <a:rPr lang="en-US" altLang="ja-JP" dirty="0">
                <a:solidFill>
                  <a:srgbClr val="FF0000"/>
                </a:solidFill>
              </a:rPr>
              <a:t>-</a:t>
            </a:r>
            <a:r>
              <a:rPr lang="en-US" altLang="ja-JP" dirty="0" err="1">
                <a:solidFill>
                  <a:srgbClr val="FF0000"/>
                </a:solidFill>
              </a:rPr>
              <a:t>g+k</a:t>
            </a:r>
            <a:r>
              <a:rPr lang="en-US" altLang="ja-JP" dirty="0">
                <a:solidFill>
                  <a:srgbClr val="FF0000"/>
                </a:solidFill>
              </a:rPr>
              <a:t>*v*v/m</a:t>
            </a:r>
            <a:r>
              <a:rPr lang="en-US" altLang="ja-JP" dirty="0"/>
              <a:t>)*</a:t>
            </a:r>
            <a:r>
              <a:rPr lang="en-US" altLang="ja-JP" dirty="0" err="1"/>
              <a:t>dt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  y+=v*</a:t>
            </a:r>
            <a:r>
              <a:rPr lang="en-US" altLang="ja-JP" dirty="0" err="1"/>
              <a:t>dt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printf</a:t>
            </a:r>
            <a:r>
              <a:rPr lang="en-US" altLang="ja-JP" dirty="0"/>
              <a:t>("%f  %f  %f\n", </a:t>
            </a:r>
            <a:r>
              <a:rPr lang="en-US" altLang="ja-JP" dirty="0" err="1"/>
              <a:t>t+i</a:t>
            </a:r>
            <a:r>
              <a:rPr lang="en-US" altLang="ja-JP" dirty="0"/>
              <a:t>*</a:t>
            </a:r>
            <a:r>
              <a:rPr lang="en-US" altLang="ja-JP" dirty="0" err="1"/>
              <a:t>dt</a:t>
            </a:r>
            <a:r>
              <a:rPr lang="en-US" altLang="ja-JP" dirty="0"/>
              <a:t>, v, y);</a:t>
            </a:r>
          </a:p>
          <a:p>
            <a:r>
              <a:rPr lang="en-US" altLang="ja-JP" dirty="0"/>
              <a:t>  }</a:t>
            </a:r>
          </a:p>
          <a:p>
            <a:endParaRPr lang="en-US" altLang="ja-JP" dirty="0"/>
          </a:p>
          <a:p>
            <a:r>
              <a:rPr lang="en-US" altLang="ja-JP" dirty="0"/>
              <a:t>  return 0;</a:t>
            </a:r>
          </a:p>
          <a:p>
            <a:r>
              <a:rPr lang="en-US" altLang="ja-JP" dirty="0"/>
              <a:t>}</a:t>
            </a:r>
            <a:endParaRPr lang="ja-JP" altLang="en-US" dirty="0"/>
          </a:p>
        </p:txBody>
      </p:sp>
      <p:graphicFrame>
        <p:nvGraphicFramePr>
          <p:cNvPr id="14" name="グラフ 13"/>
          <p:cNvGraphicFramePr/>
          <p:nvPr/>
        </p:nvGraphicFramePr>
        <p:xfrm>
          <a:off x="889032" y="3443884"/>
          <a:ext cx="3906981" cy="173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グラフ 14"/>
          <p:cNvGraphicFramePr/>
          <p:nvPr/>
        </p:nvGraphicFramePr>
        <p:xfrm>
          <a:off x="889032" y="5039591"/>
          <a:ext cx="3921959" cy="1681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242701" y="356857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位置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2701" y="517704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速度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10115" y="4854925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/>
              <a:t>k</a:t>
            </a:r>
            <a:r>
              <a:rPr kumimoji="1" lang="en-US" altLang="ja-JP" dirty="0"/>
              <a:t>=0</a:t>
            </a:r>
            <a:endParaRPr kumimoji="1" lang="ja-JP" altLang="en-US" dirty="0"/>
          </a:p>
        </p:txBody>
      </p:sp>
      <p:cxnSp>
        <p:nvCxnSpPr>
          <p:cNvPr id="20" name="直線コネクタ 19"/>
          <p:cNvCxnSpPr>
            <a:stCxn id="18" idx="1"/>
          </p:cNvCxnSpPr>
          <p:nvPr/>
        </p:nvCxnSpPr>
        <p:spPr>
          <a:xfrm flipH="1">
            <a:off x="4606884" y="5039591"/>
            <a:ext cx="2032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18" idx="1"/>
          </p:cNvCxnSpPr>
          <p:nvPr/>
        </p:nvCxnSpPr>
        <p:spPr>
          <a:xfrm flipH="1">
            <a:off x="4606884" y="5039591"/>
            <a:ext cx="203231" cy="1316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388158" y="4485593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/>
              <a:t>k</a:t>
            </a:r>
            <a:r>
              <a:rPr kumimoji="1" lang="en-US" altLang="ja-JP" dirty="0"/>
              <a:t>=0.01</a:t>
            </a:r>
            <a:endParaRPr kumimoji="1" lang="ja-JP" altLang="en-US" dirty="0"/>
          </a:p>
        </p:txBody>
      </p:sp>
      <p:cxnSp>
        <p:nvCxnSpPr>
          <p:cNvPr id="27" name="直線コネクタ 26"/>
          <p:cNvCxnSpPr>
            <a:stCxn id="25" idx="3"/>
          </p:cNvCxnSpPr>
          <p:nvPr/>
        </p:nvCxnSpPr>
        <p:spPr>
          <a:xfrm flipV="1">
            <a:off x="3201201" y="4187536"/>
            <a:ext cx="757735" cy="4827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stCxn id="25" idx="3"/>
          </p:cNvCxnSpPr>
          <p:nvPr/>
        </p:nvCxnSpPr>
        <p:spPr>
          <a:xfrm>
            <a:off x="3201201" y="4670259"/>
            <a:ext cx="757735" cy="8761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4635388" y="3383909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/>
              <a:t>k</a:t>
            </a:r>
            <a:r>
              <a:rPr kumimoji="1" lang="en-US" altLang="ja-JP" dirty="0"/>
              <a:t>=0.1</a:t>
            </a:r>
            <a:endParaRPr kumimoji="1" lang="ja-JP" altLang="en-US" dirty="0"/>
          </a:p>
        </p:txBody>
      </p:sp>
      <p:cxnSp>
        <p:nvCxnSpPr>
          <p:cNvPr id="34" name="直線コネクタ 33"/>
          <p:cNvCxnSpPr>
            <a:stCxn id="32" idx="1"/>
          </p:cNvCxnSpPr>
          <p:nvPr/>
        </p:nvCxnSpPr>
        <p:spPr>
          <a:xfrm flipH="1">
            <a:off x="4353791" y="3568575"/>
            <a:ext cx="281597" cy="1846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stCxn id="32" idx="1"/>
          </p:cNvCxnSpPr>
          <p:nvPr/>
        </p:nvCxnSpPr>
        <p:spPr>
          <a:xfrm flipH="1">
            <a:off x="4197927" y="3568575"/>
            <a:ext cx="437461" cy="16556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022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7529"/>
          </a:xfrm>
          <a:solidFill>
            <a:srgbClr val="000090"/>
          </a:solidFill>
        </p:spPr>
        <p:txBody>
          <a:bodyPr>
            <a:normAutofit/>
          </a:bodyPr>
          <a:lstStyle/>
          <a:p>
            <a:r>
              <a:rPr lang="ja-JP" altLang="en-US" sz="3200" dirty="0">
                <a:solidFill>
                  <a:srgbClr val="CCFFCC"/>
                </a:solidFill>
              </a:rPr>
              <a:t>バネ振り子の運動</a:t>
            </a:r>
            <a:r>
              <a:rPr kumimoji="1" lang="ja-JP" altLang="en-US" sz="3200" dirty="0">
                <a:solidFill>
                  <a:srgbClr val="CCFFCC"/>
                </a:solidFill>
              </a:rPr>
              <a:t>：抵抗のある場合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/>
        </p:nvGraphicFramePr>
        <p:xfrm>
          <a:off x="2787217" y="4426527"/>
          <a:ext cx="3011487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数式" r:id="rId3" imgW="1320480" imgH="533160" progId="Equation.3">
                  <p:embed/>
                </p:oleObj>
              </mc:Choice>
              <mc:Fallback>
                <p:oleObj name="数式" r:id="rId3" imgW="1320480" imgH="5331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217" y="4426527"/>
                        <a:ext cx="3011487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889032" y="1135560"/>
            <a:ext cx="7294086" cy="3046988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題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13-5] 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質量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 kg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の物体がバネ定数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0.5 N/m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のバネに繋がれて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いる場合の運動を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計算せよ。このときバネの力の他に、</a:t>
            </a:r>
            <a:r>
              <a:rPr kumimoji="1" lang="ja-JP" altLang="en-US" sz="24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速度に比例する抵抗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の力が、速度の逆向きに働く。この時の比例定数を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p=0.1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とする。物体を引っ張り、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バネを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0.1 m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伸ばした状態からそっと手を離すとし、その後の運動を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0.01 s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刻みで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10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秒後まで計算すること。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→「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EX13-5.c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79802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ファイル入出力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520907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言語では、ファイルにデータを出力したり、ファイルからデータを入力する機能があります。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この機能を使うと、画面への出力（</a:t>
            </a:r>
            <a:r>
              <a:rPr lang="en-US" altLang="ja-JP" dirty="0" err="1"/>
              <a:t>printf</a:t>
            </a:r>
            <a:r>
              <a:rPr lang="ja-JP" altLang="en-US" dirty="0"/>
              <a:t>関数）やキーボードからの入力（</a:t>
            </a:r>
            <a:r>
              <a:rPr lang="en-US" altLang="ja-JP" dirty="0" err="1"/>
              <a:t>scanf</a:t>
            </a:r>
            <a:r>
              <a:rPr lang="ja-JP" altLang="en-US" dirty="0"/>
              <a:t>関数）とよく似たやり方でファイル入出力が可能です。</a:t>
            </a:r>
            <a:endParaRPr lang="en-US" altLang="ja-JP" dirty="0"/>
          </a:p>
          <a:p>
            <a:pPr lvl="1">
              <a:buNone/>
            </a:pPr>
            <a:endParaRPr lang="en-US" altLang="ja-JP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0" y="9597"/>
            <a:ext cx="9144000" cy="688248"/>
          </a:xfrm>
          <a:solidFill>
            <a:srgbClr val="000090"/>
          </a:solidFill>
        </p:spPr>
        <p:txBody>
          <a:bodyPr>
            <a:normAutofit/>
          </a:bodyPr>
          <a:lstStyle/>
          <a:p>
            <a:r>
              <a:rPr lang="en-US" altLang="en-US" sz="3200" dirty="0">
                <a:solidFill>
                  <a:srgbClr val="CCFFCC"/>
                </a:solidFill>
              </a:rPr>
              <a:t>2</a:t>
            </a:r>
            <a:r>
              <a:rPr lang="ja-JP" altLang="en-US" sz="3200" dirty="0">
                <a:solidFill>
                  <a:srgbClr val="CCFFCC"/>
                </a:solidFill>
              </a:rPr>
              <a:t>次元の</a:t>
            </a:r>
            <a:r>
              <a:rPr lang="en-US" altLang="en-US" sz="3200" dirty="0" err="1">
                <a:solidFill>
                  <a:srgbClr val="CCFFCC"/>
                </a:solidFill>
              </a:rPr>
              <a:t>放物</a:t>
            </a:r>
            <a:r>
              <a:rPr kumimoji="1" lang="ja-JP" altLang="en-US" sz="3200" dirty="0">
                <a:solidFill>
                  <a:srgbClr val="CCFFCC"/>
                </a:solidFill>
              </a:rPr>
              <a:t>運動：抵抗のない場合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32203" y="906251"/>
            <a:ext cx="7671078" cy="1015663"/>
          </a:xfrm>
          <a:prstGeom prst="rect">
            <a:avLst/>
          </a:prstGeom>
          <a:noFill/>
          <a:ln w="28575" cmpd="sng">
            <a:solidFill>
              <a:srgbClr val="FF27FD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0090"/>
                </a:solidFill>
              </a:rPr>
              <a:t>[</a:t>
            </a:r>
            <a:r>
              <a:rPr kumimoji="1" lang="ja-JP" altLang="en-US" sz="2000" dirty="0"/>
              <a:t>課題</a:t>
            </a:r>
            <a:r>
              <a:rPr lang="en-US" altLang="ja-JP" sz="2000" dirty="0"/>
              <a:t>EX</a:t>
            </a:r>
            <a:r>
              <a:rPr kumimoji="1" lang="en-US" altLang="ja-JP" sz="2000" dirty="0"/>
              <a:t>13-6</a:t>
            </a:r>
            <a:r>
              <a:rPr kumimoji="1" lang="en-US" altLang="ja-JP" sz="2000" dirty="0">
                <a:solidFill>
                  <a:srgbClr val="000090"/>
                </a:solidFill>
              </a:rPr>
              <a:t>]  </a:t>
            </a:r>
            <a:r>
              <a:rPr lang="ja-JP" altLang="en-US" sz="2000" dirty="0">
                <a:solidFill>
                  <a:srgbClr val="000090"/>
                </a:solidFill>
              </a:rPr>
              <a:t>一定の</a:t>
            </a:r>
            <a:r>
              <a:rPr kumimoji="1" lang="ja-JP" altLang="en-US" sz="2000" dirty="0">
                <a:solidFill>
                  <a:srgbClr val="000090"/>
                </a:solidFill>
              </a:rPr>
              <a:t>速度</a:t>
            </a:r>
            <a:r>
              <a:rPr kumimoji="1" lang="en-US" altLang="ja-JP" sz="2000" i="1" dirty="0">
                <a:solidFill>
                  <a:srgbClr val="000090"/>
                </a:solidFill>
              </a:rPr>
              <a:t>v</a:t>
            </a:r>
            <a:r>
              <a:rPr kumimoji="1" lang="en-US" altLang="ja-JP" sz="2000" baseline="-25000" dirty="0">
                <a:solidFill>
                  <a:srgbClr val="000090"/>
                </a:solidFill>
              </a:rPr>
              <a:t>0</a:t>
            </a:r>
            <a:r>
              <a:rPr kumimoji="1" lang="en-US" altLang="ja-JP" sz="2000" dirty="0">
                <a:solidFill>
                  <a:srgbClr val="000090"/>
                </a:solidFill>
              </a:rPr>
              <a:t>=10 m/s</a:t>
            </a:r>
            <a:r>
              <a:rPr kumimoji="1" lang="ja-JP" altLang="en-US" sz="2000" dirty="0">
                <a:solidFill>
                  <a:srgbClr val="000090"/>
                </a:solidFill>
              </a:rPr>
              <a:t>の大きさで物体</a:t>
            </a:r>
            <a:r>
              <a:rPr lang="ja-JP" altLang="en-US" sz="2000" dirty="0">
                <a:solidFill>
                  <a:srgbClr val="000090"/>
                </a:solidFill>
              </a:rPr>
              <a:t>を</a:t>
            </a:r>
            <a:r>
              <a:rPr kumimoji="1" lang="ja-JP" altLang="en-US" sz="2000" dirty="0">
                <a:solidFill>
                  <a:srgbClr val="000090"/>
                </a:solidFill>
              </a:rPr>
              <a:t>投げ上げ</a:t>
            </a:r>
            <a:r>
              <a:rPr lang="ja-JP" altLang="en-US" sz="2000" dirty="0">
                <a:solidFill>
                  <a:srgbClr val="000090"/>
                </a:solidFill>
              </a:rPr>
              <a:t>るとき，</a:t>
            </a:r>
            <a:r>
              <a:rPr kumimoji="1" lang="ja-JP" altLang="en-US" sz="2000" dirty="0">
                <a:solidFill>
                  <a:srgbClr val="000090"/>
                </a:solidFill>
              </a:rPr>
              <a:t>投げ上げ角度</a:t>
            </a:r>
            <a:r>
              <a:rPr kumimoji="1" lang="en-US" altLang="ja-JP" sz="2000" dirty="0">
                <a:solidFill>
                  <a:srgbClr val="000090"/>
                </a:solidFill>
              </a:rPr>
              <a:t>θ</a:t>
            </a:r>
            <a:r>
              <a:rPr kumimoji="1" lang="ja-JP" altLang="en-US" sz="2000" dirty="0">
                <a:solidFill>
                  <a:srgbClr val="000090"/>
                </a:solidFill>
              </a:rPr>
              <a:t>の依存性を調べよ．</a:t>
            </a:r>
            <a:r>
              <a:rPr lang="ja-JP" altLang="en-US" sz="2000" dirty="0">
                <a:solidFill>
                  <a:srgbClr val="000090"/>
                </a:solidFill>
              </a:rPr>
              <a:t>出力は「</a:t>
            </a:r>
            <a:r>
              <a:rPr lang="en-US" altLang="ja-JP" sz="2000" dirty="0" err="1">
                <a:solidFill>
                  <a:srgbClr val="000090"/>
                </a:solidFill>
              </a:rPr>
              <a:t>x,y</a:t>
            </a:r>
            <a:r>
              <a:rPr lang="ja-JP" altLang="en-US" sz="2000" dirty="0">
                <a:solidFill>
                  <a:srgbClr val="000090"/>
                </a:solidFill>
              </a:rPr>
              <a:t>」の順に出力せよ．</a:t>
            </a:r>
            <a:r>
              <a:rPr kumimoji="1" lang="en-US" altLang="ja-JP" sz="2000" dirty="0">
                <a:solidFill>
                  <a:srgbClr val="000090"/>
                </a:solidFill>
              </a:rPr>
              <a:t>(</a:t>
            </a:r>
            <a:r>
              <a:rPr lang="ja-JP" altLang="en-US" sz="2000" dirty="0">
                <a:solidFill>
                  <a:srgbClr val="000090"/>
                </a:solidFill>
              </a:rPr>
              <a:t>→</a:t>
            </a:r>
            <a:r>
              <a:rPr lang="en-US" altLang="ja-JP" sz="2000" dirty="0">
                <a:solidFill>
                  <a:srgbClr val="000090"/>
                </a:solidFill>
              </a:rPr>
              <a:t>EX13-6.c)</a:t>
            </a:r>
            <a:endParaRPr kumimoji="1" lang="ja-JP" altLang="en-US" sz="2000" dirty="0">
              <a:solidFill>
                <a:srgbClr val="00009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09" y="4090890"/>
            <a:ext cx="4631988" cy="2447212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203" y="1921914"/>
            <a:ext cx="3762885" cy="964045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878383" y="2885959"/>
            <a:ext cx="393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初期条件、</a:t>
            </a:r>
            <a:r>
              <a:rPr kumimoji="1" lang="en-US" altLang="ja-JP" dirty="0"/>
              <a:t> </a:t>
            </a:r>
            <a:r>
              <a:rPr kumimoji="1" lang="en-US" altLang="ja-JP" sz="2400" i="1" dirty="0"/>
              <a:t>t</a:t>
            </a:r>
            <a:r>
              <a:rPr kumimoji="1" lang="en-US" altLang="ja-JP" sz="2400" dirty="0"/>
              <a:t>=</a:t>
            </a:r>
            <a:r>
              <a:rPr lang="en-US" altLang="ja-JP" sz="2400" dirty="0"/>
              <a:t>0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</a:t>
            </a:r>
            <a:r>
              <a:rPr kumimoji="1" lang="en-US" altLang="ja-JP" sz="2400" i="1" dirty="0"/>
              <a:t>x</a:t>
            </a:r>
            <a:r>
              <a:rPr kumimoji="1" lang="en-US" altLang="ja-JP" sz="2400" dirty="0"/>
              <a:t>=0</a:t>
            </a:r>
            <a:r>
              <a:rPr kumimoji="1" lang="en-US" altLang="ja-JP" dirty="0"/>
              <a:t>, </a:t>
            </a:r>
            <a:r>
              <a:rPr kumimoji="1" lang="en-US" altLang="ja-JP" sz="2400" i="1" dirty="0" err="1"/>
              <a:t>v</a:t>
            </a:r>
            <a:r>
              <a:rPr kumimoji="1" lang="en-US" altLang="ja-JP" sz="2400" i="1" baseline="-25000" dirty="0" err="1"/>
              <a:t>x</a:t>
            </a:r>
            <a:r>
              <a:rPr kumimoji="1" lang="en-US" altLang="ja-JP" sz="2400" dirty="0"/>
              <a:t>=</a:t>
            </a:r>
            <a:r>
              <a:rPr kumimoji="1" lang="en-US" altLang="ja-JP" sz="2400" i="1" dirty="0"/>
              <a:t>v</a:t>
            </a:r>
            <a:r>
              <a:rPr kumimoji="1" lang="en-US" altLang="ja-JP" sz="2400" baseline="-25000" dirty="0"/>
              <a:t>0</a:t>
            </a:r>
            <a:r>
              <a:rPr kumimoji="1" lang="en-US" altLang="ja-JP" sz="2400" dirty="0"/>
              <a:t>cosθ</a:t>
            </a:r>
            <a:r>
              <a:rPr kumimoji="1" lang="en-US" altLang="ja-JP" dirty="0"/>
              <a:t>,  </a:t>
            </a:r>
            <a:r>
              <a:rPr kumimoji="1" lang="en-US" altLang="ja-JP" sz="2400" i="1" dirty="0"/>
              <a:t>y</a:t>
            </a:r>
            <a:r>
              <a:rPr kumimoji="1" lang="en-US" altLang="ja-JP" sz="2400" dirty="0"/>
              <a:t>=0</a:t>
            </a:r>
            <a:r>
              <a:rPr kumimoji="1" lang="en-US" altLang="ja-JP" dirty="0"/>
              <a:t>, </a:t>
            </a:r>
            <a:r>
              <a:rPr kumimoji="1" lang="en-US" altLang="ja-JP" sz="2400" i="1" dirty="0" err="1"/>
              <a:t>v</a:t>
            </a:r>
            <a:r>
              <a:rPr kumimoji="1" lang="en-US" altLang="ja-JP" sz="2400" i="1" baseline="-25000" dirty="0" err="1"/>
              <a:t>y</a:t>
            </a:r>
            <a:r>
              <a:rPr kumimoji="1" lang="en-US" altLang="ja-JP" sz="2400" dirty="0"/>
              <a:t>=v</a:t>
            </a:r>
            <a:r>
              <a:rPr kumimoji="1" lang="en-US" altLang="ja-JP" sz="2400" baseline="-25000" dirty="0"/>
              <a:t>0</a:t>
            </a:r>
            <a:r>
              <a:rPr kumimoji="1" lang="en-US" altLang="ja-JP" sz="2400" dirty="0"/>
              <a:t>sinθ</a:t>
            </a:r>
            <a:r>
              <a:rPr lang="ja-JP" altLang="en-US" dirty="0"/>
              <a:t> の下で解く</a:t>
            </a:r>
            <a:endParaRPr kumimoji="1" lang="ja-JP" altLang="en-US" dirty="0"/>
          </a:p>
        </p:txBody>
      </p:sp>
      <p:sp>
        <p:nvSpPr>
          <p:cNvPr id="10" name="右矢印 9"/>
          <p:cNvSpPr/>
          <p:nvPr/>
        </p:nvSpPr>
        <p:spPr>
          <a:xfrm>
            <a:off x="5014691" y="2239818"/>
            <a:ext cx="466103" cy="646141"/>
          </a:xfrm>
          <a:prstGeom prst="rightArrow">
            <a:avLst/>
          </a:prstGeom>
          <a:solidFill>
            <a:srgbClr val="0000FF"/>
          </a:solidFill>
          <a:ln>
            <a:solidFill>
              <a:srgbClr val="01D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>
            <a:off x="6900885" y="3553025"/>
            <a:ext cx="646545" cy="537865"/>
          </a:xfrm>
          <a:prstGeom prst="downArrow">
            <a:avLst/>
          </a:prstGeom>
          <a:solidFill>
            <a:srgbClr val="0000FF"/>
          </a:solidFill>
          <a:ln>
            <a:solidFill>
              <a:srgbClr val="01DE0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80794" y="3301457"/>
            <a:ext cx="162180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00FF"/>
                </a:solidFill>
              </a:rPr>
              <a:t>プログラム</a:t>
            </a:r>
            <a:endParaRPr lang="en-US" altLang="ja-JP" sz="2400" dirty="0">
              <a:solidFill>
                <a:srgbClr val="0000FF"/>
              </a:solidFill>
            </a:endParaRPr>
          </a:p>
          <a:p>
            <a:r>
              <a:rPr kumimoji="1" lang="ja-JP" altLang="en-US" sz="2400" dirty="0">
                <a:solidFill>
                  <a:srgbClr val="0000FF"/>
                </a:solidFill>
              </a:rPr>
              <a:t>変更点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824538" y="4333009"/>
            <a:ext cx="3070080" cy="2308324"/>
          </a:xfrm>
          <a:prstGeom prst="rect">
            <a:avLst/>
          </a:prstGeom>
          <a:ln w="28575" cmpd="sng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400" dirty="0"/>
              <a:t>x</a:t>
            </a:r>
            <a:r>
              <a:rPr lang="ja-JP" altLang="en-US" sz="2400" dirty="0"/>
              <a:t>方向追加</a:t>
            </a:r>
            <a:r>
              <a:rPr lang="en-US" altLang="ja-JP" sz="2400" dirty="0"/>
              <a:t>:</a:t>
            </a:r>
          </a:p>
          <a:p>
            <a:r>
              <a:rPr lang="ja-JP" altLang="en-US" sz="2400" dirty="0"/>
              <a:t>　</a:t>
            </a:r>
            <a:r>
              <a:rPr lang="en-US" altLang="ja-JP" sz="2400" dirty="0" err="1"/>
              <a:t>vx</a:t>
            </a:r>
            <a:r>
              <a:rPr lang="en-US" altLang="ja-JP" sz="2400" dirty="0"/>
              <a:t>: </a:t>
            </a:r>
            <a:r>
              <a:rPr lang="ja-JP" altLang="en-US" sz="2400" dirty="0"/>
              <a:t>一定なのでいじら</a:t>
            </a:r>
            <a:endParaRPr lang="en-US" altLang="ja-JP" sz="2400" dirty="0"/>
          </a:p>
          <a:p>
            <a:r>
              <a:rPr lang="en-US" altLang="ja-JP" sz="2400" dirty="0"/>
              <a:t>         </a:t>
            </a:r>
            <a:r>
              <a:rPr lang="ja-JP" altLang="en-US" sz="2400" dirty="0"/>
              <a:t>ない</a:t>
            </a:r>
            <a:endParaRPr lang="en-US" altLang="ja-JP" sz="2400" dirty="0"/>
          </a:p>
          <a:p>
            <a:r>
              <a:rPr lang="ja-JP" altLang="en-US" sz="2400" dirty="0"/>
              <a:t>　</a:t>
            </a:r>
            <a:r>
              <a:rPr lang="en-US" altLang="ja-JP" sz="2400" dirty="0"/>
              <a:t>x: </a:t>
            </a:r>
            <a:r>
              <a:rPr lang="ja-JP" altLang="en-US" sz="2400" dirty="0"/>
              <a:t>「</a:t>
            </a:r>
            <a:r>
              <a:rPr lang="en-US" altLang="ja-JP" sz="2400" dirty="0"/>
              <a:t>x+=</a:t>
            </a:r>
            <a:r>
              <a:rPr lang="en-US" altLang="ja-JP" sz="2400" dirty="0" err="1"/>
              <a:t>vx</a:t>
            </a:r>
            <a:r>
              <a:rPr lang="en-US" altLang="ja-JP" sz="2400" dirty="0"/>
              <a:t>*</a:t>
            </a:r>
            <a:r>
              <a:rPr lang="en-US" altLang="ja-JP" sz="2400" dirty="0" err="1"/>
              <a:t>dt</a:t>
            </a:r>
            <a:r>
              <a:rPr lang="en-US" altLang="ja-JP" sz="2400" dirty="0"/>
              <a:t>;</a:t>
            </a:r>
            <a:r>
              <a:rPr lang="ja-JP" altLang="en-US" sz="2400" dirty="0"/>
              <a:t>」</a:t>
            </a:r>
            <a:endParaRPr lang="en-US" altLang="ja-JP" sz="2400" dirty="0"/>
          </a:p>
          <a:p>
            <a:r>
              <a:rPr lang="ja-JP" altLang="en-US" sz="2400" dirty="0"/>
              <a:t>　    をループに加える</a:t>
            </a:r>
            <a:endParaRPr lang="en-US" altLang="ja-JP" sz="2400" dirty="0"/>
          </a:p>
          <a:p>
            <a:pPr>
              <a:buFont typeface="Arial" pitchFamily="34" charset="0"/>
              <a:buChar char="•"/>
            </a:pPr>
            <a:r>
              <a:rPr lang="en-US" altLang="ja-JP" sz="2400" dirty="0" err="1"/>
              <a:t>printf</a:t>
            </a:r>
            <a:r>
              <a:rPr lang="en-US" altLang="ja-JP" sz="2400" dirty="0"/>
              <a:t>(”%f  %f\</a:t>
            </a:r>
            <a:r>
              <a:rPr lang="en-US" altLang="ja-JP" sz="2400" dirty="0" err="1"/>
              <a:t>n”,x,y</a:t>
            </a:r>
            <a:r>
              <a:rPr lang="en-US" altLang="ja-JP" sz="2400" dirty="0"/>
              <a:t>);    </a:t>
            </a:r>
            <a:endParaRPr lang="cs-CZ" altLang="ja-JP" sz="2400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20</a:t>
            </a:fld>
            <a:endParaRPr kumimoji="1" lang="ja-JP" altLang="en-US" dirty="0"/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5824538" y="1935163"/>
          <a:ext cx="2862262" cy="143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7" name="数式" r:id="rId5" imgW="1574640" imgH="787320" progId="Equation.3">
                  <p:embed/>
                </p:oleObj>
              </mc:Choice>
              <mc:Fallback>
                <p:oleObj name="数式" r:id="rId5" imgW="1574640" imgH="787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1935163"/>
                        <a:ext cx="2862262" cy="1430337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8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0423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0" y="17131"/>
            <a:ext cx="9144000" cy="688248"/>
          </a:xfrm>
          <a:solidFill>
            <a:srgbClr val="000090"/>
          </a:solidFill>
        </p:spPr>
        <p:txBody>
          <a:bodyPr>
            <a:normAutofit/>
          </a:bodyPr>
          <a:lstStyle/>
          <a:p>
            <a:r>
              <a:rPr kumimoji="1" lang="ja-JP" altLang="en-US" sz="3200" dirty="0">
                <a:solidFill>
                  <a:srgbClr val="CCFFCC"/>
                </a:solidFill>
              </a:rPr>
              <a:t>物体の</a:t>
            </a:r>
            <a:r>
              <a:rPr lang="en-US" altLang="en-US" sz="3200" dirty="0">
                <a:solidFill>
                  <a:srgbClr val="CCFFCC"/>
                </a:solidFill>
              </a:rPr>
              <a:t>放物</a:t>
            </a:r>
            <a:r>
              <a:rPr kumimoji="1" lang="ja-JP" altLang="en-US" sz="3200" dirty="0">
                <a:solidFill>
                  <a:srgbClr val="CCFFCC"/>
                </a:solidFill>
              </a:rPr>
              <a:t>運動：抵抗の</a:t>
            </a:r>
            <a:r>
              <a:rPr lang="ja-JP" altLang="en-US" sz="3200" dirty="0">
                <a:solidFill>
                  <a:srgbClr val="CCFFCC"/>
                </a:solidFill>
              </a:rPr>
              <a:t>ある</a:t>
            </a:r>
            <a:r>
              <a:rPr kumimoji="1" lang="ja-JP" altLang="en-US" sz="3200" dirty="0">
                <a:solidFill>
                  <a:srgbClr val="CCFFCC"/>
                </a:solidFill>
              </a:rPr>
              <a:t>場合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8663" y="1016003"/>
            <a:ext cx="8406194" cy="1323439"/>
          </a:xfrm>
          <a:prstGeom prst="rect">
            <a:avLst/>
          </a:prstGeom>
          <a:noFill/>
          <a:ln w="28575" cmpd="sng">
            <a:solidFill>
              <a:srgbClr val="FF27FD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</a:rPr>
              <a:t>[</a:t>
            </a:r>
            <a:r>
              <a:rPr kumimoji="1" lang="ja-JP" altLang="en-US" sz="2000" dirty="0">
                <a:solidFill>
                  <a:srgbClr val="FF0000"/>
                </a:solidFill>
              </a:rPr>
              <a:t>発展課題</a:t>
            </a:r>
            <a:r>
              <a:rPr lang="en-US" altLang="ja-JP" sz="2000" dirty="0">
                <a:solidFill>
                  <a:srgbClr val="FF0000"/>
                </a:solidFill>
              </a:rPr>
              <a:t>EX</a:t>
            </a:r>
            <a:r>
              <a:rPr kumimoji="1" lang="en-US" altLang="ja-JP" sz="2000" dirty="0">
                <a:solidFill>
                  <a:srgbClr val="FF0000"/>
                </a:solidFill>
              </a:rPr>
              <a:t>13-7]  </a:t>
            </a:r>
            <a:r>
              <a:rPr kumimoji="1" lang="ja-JP" altLang="en-US" sz="2000" dirty="0">
                <a:solidFill>
                  <a:srgbClr val="000090"/>
                </a:solidFill>
              </a:rPr>
              <a:t>速度の大きさの</a:t>
            </a:r>
            <a:r>
              <a:rPr lang="ja-JP" altLang="en-US" sz="2000" dirty="0">
                <a:solidFill>
                  <a:srgbClr val="000090"/>
                </a:solidFill>
              </a:rPr>
              <a:t>２乗に比例する抵抗を受けて運動する</a:t>
            </a:r>
            <a:r>
              <a:rPr kumimoji="1" lang="ja-JP" altLang="en-US" sz="2000" dirty="0">
                <a:solidFill>
                  <a:srgbClr val="000090"/>
                </a:solidFill>
              </a:rPr>
              <a:t>物体</a:t>
            </a:r>
            <a:r>
              <a:rPr lang="ja-JP" altLang="en-US" sz="2000" dirty="0">
                <a:solidFill>
                  <a:srgbClr val="000090"/>
                </a:solidFill>
              </a:rPr>
              <a:t>がある．物体を</a:t>
            </a:r>
            <a:r>
              <a:rPr kumimoji="1" lang="ja-JP" altLang="en-US" sz="2000" dirty="0">
                <a:solidFill>
                  <a:srgbClr val="000090"/>
                </a:solidFill>
              </a:rPr>
              <a:t>一定の速さで投げ上げ</a:t>
            </a:r>
            <a:r>
              <a:rPr lang="ja-JP" altLang="en-US" sz="2000" dirty="0">
                <a:solidFill>
                  <a:srgbClr val="000090"/>
                </a:solidFill>
              </a:rPr>
              <a:t>るとき，</a:t>
            </a:r>
            <a:r>
              <a:rPr kumimoji="1" lang="ja-JP" altLang="en-US" sz="2000" dirty="0">
                <a:solidFill>
                  <a:srgbClr val="000090"/>
                </a:solidFill>
              </a:rPr>
              <a:t>投げ上げ角度の依存性を調べよ．</a:t>
            </a:r>
            <a:r>
              <a:rPr lang="en-US" altLang="ja-JP" sz="2000" dirty="0">
                <a:solidFill>
                  <a:srgbClr val="000090"/>
                </a:solidFill>
              </a:rPr>
              <a:t>(</a:t>
            </a:r>
            <a:r>
              <a:rPr lang="ja-JP" altLang="en-US" sz="2000" dirty="0">
                <a:solidFill>
                  <a:srgbClr val="000090"/>
                </a:solidFill>
              </a:rPr>
              <a:t>質量</a:t>
            </a:r>
            <a:r>
              <a:rPr lang="en-US" altLang="ja-JP" sz="2000" i="1" dirty="0">
                <a:solidFill>
                  <a:srgbClr val="000090"/>
                </a:solidFill>
                <a:latin typeface="Times New Roman"/>
                <a:cs typeface="Times New Roman"/>
              </a:rPr>
              <a:t>m</a:t>
            </a:r>
            <a:r>
              <a:rPr lang="ja-JP" altLang="en-US" sz="2000" dirty="0">
                <a:solidFill>
                  <a:srgbClr val="000090"/>
                </a:solidFill>
              </a:rPr>
              <a:t>を</a:t>
            </a:r>
            <a:r>
              <a:rPr lang="en-US" altLang="ja-JP" sz="2000" dirty="0">
                <a:solidFill>
                  <a:srgbClr val="000090"/>
                </a:solidFill>
              </a:rPr>
              <a:t>1 kg, </a:t>
            </a:r>
            <a:r>
              <a:rPr lang="ja-JP" altLang="en-US" sz="2000" dirty="0">
                <a:solidFill>
                  <a:srgbClr val="000090"/>
                </a:solidFill>
              </a:rPr>
              <a:t>抵抗の係数を</a:t>
            </a:r>
            <a:r>
              <a:rPr lang="en-US" altLang="ja-JP" sz="2000" b="1" i="1" dirty="0">
                <a:solidFill>
                  <a:srgbClr val="000090"/>
                </a:solidFill>
                <a:latin typeface="Times New Roman"/>
                <a:cs typeface="Times New Roman"/>
              </a:rPr>
              <a:t>k=</a:t>
            </a:r>
            <a:r>
              <a:rPr lang="en-US" altLang="ja-JP" sz="2000" b="1" dirty="0">
                <a:solidFill>
                  <a:srgbClr val="000090"/>
                </a:solidFill>
                <a:latin typeface="Times New Roman"/>
                <a:cs typeface="Times New Roman"/>
              </a:rPr>
              <a:t>0.1, g=9.8</a:t>
            </a:r>
            <a:r>
              <a:rPr lang="ja-JP" altLang="en-US" sz="2000" b="1" dirty="0" err="1">
                <a:solidFill>
                  <a:srgbClr val="000090"/>
                </a:solidFill>
                <a:latin typeface="Times New Roman"/>
                <a:cs typeface="Times New Roman"/>
              </a:rPr>
              <a:t>，</a:t>
            </a:r>
            <a:r>
              <a:rPr lang="ja-JP" altLang="en-US" sz="2000" dirty="0">
                <a:solidFill>
                  <a:srgbClr val="000090"/>
                </a:solidFill>
                <a:latin typeface="Times New Roman"/>
                <a:cs typeface="Times New Roman"/>
              </a:rPr>
              <a:t>初速度</a:t>
            </a:r>
            <a:r>
              <a:rPr lang="en-US" altLang="ja-JP" sz="2000" i="1" dirty="0">
                <a:solidFill>
                  <a:srgbClr val="000090"/>
                </a:solidFill>
                <a:latin typeface="Times New Roman"/>
                <a:cs typeface="Times New Roman"/>
              </a:rPr>
              <a:t>v</a:t>
            </a:r>
            <a:r>
              <a:rPr lang="en-US" altLang="ja-JP" sz="2000" baseline="-25000" dirty="0">
                <a:solidFill>
                  <a:srgbClr val="000090"/>
                </a:solidFill>
                <a:latin typeface="Times New Roman"/>
                <a:cs typeface="Times New Roman"/>
              </a:rPr>
              <a:t>0</a:t>
            </a:r>
            <a:r>
              <a:rPr lang="en-US" altLang="ja-JP" sz="2000" b="1" dirty="0">
                <a:solidFill>
                  <a:srgbClr val="000090"/>
                </a:solidFill>
                <a:latin typeface="Times New Roman"/>
                <a:cs typeface="Times New Roman"/>
              </a:rPr>
              <a:t>=20 m/s</a:t>
            </a:r>
            <a:r>
              <a:rPr lang="ja-JP" altLang="en-US" sz="2000" dirty="0">
                <a:solidFill>
                  <a:srgbClr val="000090"/>
                </a:solidFill>
              </a:rPr>
              <a:t>とする．</a:t>
            </a:r>
            <a:r>
              <a:rPr lang="en-US" altLang="ja-JP" sz="2000" dirty="0">
                <a:solidFill>
                  <a:srgbClr val="000090"/>
                </a:solidFill>
              </a:rPr>
              <a:t>)</a:t>
            </a:r>
            <a:r>
              <a:rPr lang="ja-JP" altLang="en-US" sz="2000" dirty="0">
                <a:solidFill>
                  <a:srgbClr val="000090"/>
                </a:solidFill>
              </a:rPr>
              <a:t>→ </a:t>
            </a:r>
            <a:r>
              <a:rPr lang="en-US" altLang="ja-JP" sz="2000" dirty="0">
                <a:solidFill>
                  <a:srgbClr val="000090"/>
                </a:solidFill>
              </a:rPr>
              <a:t>14-7.c</a:t>
            </a:r>
            <a:endParaRPr lang="ja-JP" altLang="en-US" sz="2000" dirty="0">
              <a:solidFill>
                <a:srgbClr val="000090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37" y="2664202"/>
            <a:ext cx="6991840" cy="3562599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35282" y="6075144"/>
            <a:ext cx="651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注）解析的には解けないので、コンピューターシミュレーションで求めるしか方法がない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667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97" y="844348"/>
            <a:ext cx="7370673" cy="5772352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708" y="781517"/>
            <a:ext cx="3448006" cy="2788626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00FF"/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>
            <a:off x="547379" y="475015"/>
            <a:ext cx="974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0000FF"/>
                </a:solidFill>
              </a:rPr>
              <a:t>[ </a:t>
            </a:r>
            <a:r>
              <a:rPr kumimoji="1" lang="ja-JP" altLang="en-US" dirty="0">
                <a:solidFill>
                  <a:srgbClr val="0000FF"/>
                </a:solidFill>
              </a:rPr>
              <a:t>ヒント</a:t>
            </a:r>
            <a:r>
              <a:rPr kumimoji="1" lang="en-US" altLang="ja-JP" dirty="0">
                <a:solidFill>
                  <a:srgbClr val="0000FF"/>
                </a:solidFill>
              </a:rPr>
              <a:t> ]</a:t>
            </a:r>
            <a:endParaRPr kumimoji="1" lang="ja-JP" altLang="en-US" dirty="0">
              <a:solidFill>
                <a:srgbClr val="0000FF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234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9060" y="23091"/>
            <a:ext cx="8229600" cy="810635"/>
          </a:xfrm>
        </p:spPr>
        <p:txBody>
          <a:bodyPr/>
          <a:lstStyle/>
          <a:p>
            <a:r>
              <a:rPr kumimoji="1" lang="ja-JP" altLang="en-US" dirty="0"/>
              <a:t>実習結果のレポート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999219"/>
            <a:ext cx="8364979" cy="5558715"/>
          </a:xfrm>
        </p:spPr>
        <p:txBody>
          <a:bodyPr>
            <a:normAutofit/>
          </a:bodyPr>
          <a:lstStyle/>
          <a:p>
            <a:r>
              <a:rPr lang="ja-JP" altLang="en-US" dirty="0"/>
              <a:t>３</a:t>
            </a:r>
            <a:r>
              <a:rPr kumimoji="1" lang="ja-JP" altLang="en-US" dirty="0"/>
              <a:t>つのソースファイル「</a:t>
            </a:r>
            <a:r>
              <a:rPr lang="en-US" altLang="ja-JP" dirty="0"/>
              <a:t>EX</a:t>
            </a:r>
            <a:r>
              <a:rPr kumimoji="1" lang="en-US" altLang="ja-JP" dirty="0"/>
              <a:t>13-2.c</a:t>
            </a:r>
            <a:r>
              <a:rPr kumimoji="1" lang="ja-JP" altLang="en-US" dirty="0"/>
              <a:t>」、「</a:t>
            </a:r>
            <a:r>
              <a:rPr lang="en-US" altLang="ja-JP" dirty="0"/>
              <a:t>EX</a:t>
            </a:r>
            <a:r>
              <a:rPr kumimoji="1" lang="en-US" altLang="ja-JP" dirty="0"/>
              <a:t>13-5.c</a:t>
            </a:r>
            <a:r>
              <a:rPr kumimoji="1" lang="ja-JP" altLang="en-US" dirty="0"/>
              <a:t>」、「</a:t>
            </a:r>
            <a:r>
              <a:rPr lang="en-US" altLang="ja-JP" dirty="0"/>
              <a:t>EX</a:t>
            </a:r>
            <a:r>
              <a:rPr kumimoji="1" lang="en-US" altLang="ja-JP" dirty="0"/>
              <a:t>13-6.c</a:t>
            </a:r>
            <a:r>
              <a:rPr kumimoji="1" lang="ja-JP" altLang="en-US" dirty="0"/>
              <a:t>」</a:t>
            </a:r>
            <a:r>
              <a:rPr lang="ja-JP" altLang="en-US" dirty="0"/>
              <a:t>の中から少なくとも一つを添付ファイルにしてメールを送ってください。</a:t>
            </a:r>
            <a:endParaRPr lang="en-US" altLang="ja-JP" dirty="0"/>
          </a:p>
          <a:p>
            <a:r>
              <a:rPr kumimoji="1" lang="ja-JP" altLang="en-US" dirty="0"/>
              <a:t>宛先： </a:t>
            </a:r>
            <a:r>
              <a:rPr kumimoji="1" lang="en-US" altLang="ja-JP" dirty="0">
                <a:hlinkClick r:id="rId3"/>
              </a:rPr>
              <a:t>muroo@cc.tuat</a:t>
            </a:r>
            <a:r>
              <a:rPr lang="en-US" altLang="ja-JP" dirty="0">
                <a:hlinkClick r:id="rId3"/>
              </a:rPr>
              <a:t>.ac.jp</a:t>
            </a:r>
            <a:endParaRPr lang="en-US" altLang="ja-JP" dirty="0"/>
          </a:p>
          <a:p>
            <a:r>
              <a:rPr kumimoji="1" lang="ja-JP" altLang="en-US" dirty="0"/>
              <a:t>件名：コンピューター基礎実験</a:t>
            </a:r>
            <a:r>
              <a:rPr lang="ja-JP" altLang="en-US" dirty="0"/>
              <a:t>１３</a:t>
            </a:r>
            <a:endParaRPr kumimoji="1" lang="en-US" altLang="ja-JP" dirty="0"/>
          </a:p>
          <a:p>
            <a:r>
              <a:rPr lang="ja-JP" altLang="en-US" dirty="0"/>
              <a:t>本文：感想</a:t>
            </a:r>
            <a:r>
              <a:rPr lang="ja-JP" altLang="en-US"/>
              <a:t>および一言</a:t>
            </a:r>
            <a:endParaRPr kumimoji="1"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24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ファイルに出力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err="1"/>
              <a:t>int</a:t>
            </a:r>
            <a:r>
              <a:rPr lang="en-US" altLang="ja-JP" sz="1800" dirty="0"/>
              <a:t> main(void)</a:t>
            </a:r>
          </a:p>
          <a:p>
            <a:pPr>
              <a:buNone/>
            </a:pPr>
            <a:r>
              <a:rPr kumimoji="1"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ファイル用変数</a:t>
            </a:r>
            <a:r>
              <a:rPr lang="en-US" altLang="ja-JP" sz="1800" dirty="0">
                <a:solidFill>
                  <a:srgbClr val="FF0000"/>
                </a:solidFill>
              </a:rPr>
              <a:t>(</a:t>
            </a:r>
            <a:r>
              <a:rPr lang="ja-JP" altLang="en-US" sz="1800" dirty="0">
                <a:solidFill>
                  <a:srgbClr val="FF0000"/>
                </a:solidFill>
              </a:rPr>
              <a:t>ファイルポインタ</a:t>
            </a:r>
            <a:r>
              <a:rPr lang="en-US" altLang="ja-JP" sz="1800" dirty="0">
                <a:solidFill>
                  <a:srgbClr val="FF0000"/>
                </a:solidFill>
              </a:rPr>
              <a:t>)</a:t>
            </a:r>
            <a:r>
              <a:rPr lang="ja-JP" altLang="en-US" sz="1800" dirty="0">
                <a:solidFill>
                  <a:srgbClr val="FF0000"/>
                </a:solidFill>
              </a:rPr>
              <a:t>の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　　宣言</a:t>
            </a:r>
            <a:endParaRPr kumimoji="1" lang="en-US" altLang="ja-JP" sz="1800" dirty="0"/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ファイルをオープン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ファイルへの書き込み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ファイルをクローズ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.h</a:t>
            </a:r>
            <a:r>
              <a:rPr kumimoji="1"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/>
              <a:t>int</a:t>
            </a:r>
            <a:r>
              <a:rPr kumimoji="1" lang="en-US" altLang="ja-JP" sz="1800" dirty="0"/>
              <a:t> main(void)</a:t>
            </a:r>
          </a:p>
          <a:p>
            <a:pPr>
              <a:buNone/>
            </a:pPr>
            <a:r>
              <a:rPr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>
                <a:solidFill>
                  <a:srgbClr val="FF0000"/>
                </a:solidFill>
              </a:rPr>
              <a:t>FILE  *f;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kumimoji="1" lang="en-US" altLang="ja-JP" sz="1800" dirty="0">
                <a:solidFill>
                  <a:srgbClr val="FF0000"/>
                </a:solidFill>
              </a:rPr>
              <a:t>if((f =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fopen</a:t>
            </a:r>
            <a:r>
              <a:rPr kumimoji="1" lang="en-US" altLang="ja-JP" sz="1800" dirty="0">
                <a:solidFill>
                  <a:srgbClr val="FF0000"/>
                </a:solidFill>
              </a:rPr>
              <a:t>(”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test.txt”,”w</a:t>
            </a:r>
            <a:r>
              <a:rPr kumimoji="1" lang="en-US" altLang="ja-JP" sz="1800" dirty="0">
                <a:solidFill>
                  <a:srgbClr val="FF0000"/>
                </a:solidFill>
              </a:rPr>
              <a:t>”))==NULL){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>
                <a:solidFill>
                  <a:srgbClr val="FF0000"/>
                </a:solidFill>
              </a:rPr>
              <a:t>printf</a:t>
            </a:r>
            <a:r>
              <a:rPr lang="en-US" altLang="ja-JP" sz="1800" dirty="0">
                <a:solidFill>
                  <a:srgbClr val="FF0000"/>
                </a:solidFill>
              </a:rPr>
              <a:t>(”</a:t>
            </a:r>
            <a:r>
              <a:rPr lang="ja-JP" altLang="en-US" sz="1800" dirty="0">
                <a:solidFill>
                  <a:srgbClr val="FF0000"/>
                </a:solidFill>
              </a:rPr>
              <a:t>オープン失敗</a:t>
            </a:r>
            <a:r>
              <a:rPr lang="en-US" altLang="ja-JP" sz="1800" dirty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exit(1);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fprintf</a:t>
            </a:r>
            <a:r>
              <a:rPr lang="en-US" altLang="ja-JP" sz="1800" dirty="0">
                <a:solidFill>
                  <a:srgbClr val="FF0000"/>
                </a:solidFill>
              </a:rPr>
              <a:t>(f, ”Hello world!\n”);</a:t>
            </a: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fclose</a:t>
            </a:r>
            <a:r>
              <a:rPr lang="en-US" altLang="ja-JP" sz="1800" dirty="0">
                <a:solidFill>
                  <a:srgbClr val="FF0000"/>
                </a:solidFill>
              </a:rPr>
              <a:t>(f);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699792" y="3284984"/>
            <a:ext cx="2088232" cy="43204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987824" y="4437112"/>
            <a:ext cx="20162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627784" y="472514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中かっこ 12"/>
          <p:cNvSpPr/>
          <p:nvPr/>
        </p:nvSpPr>
        <p:spPr>
          <a:xfrm>
            <a:off x="4860032" y="3140968"/>
            <a:ext cx="144016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ファイルから入力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err="1"/>
              <a:t>int</a:t>
            </a:r>
            <a:r>
              <a:rPr lang="en-US" altLang="ja-JP" sz="1800" dirty="0"/>
              <a:t> main(void)</a:t>
            </a:r>
          </a:p>
          <a:p>
            <a:pPr>
              <a:buNone/>
            </a:pPr>
            <a:r>
              <a:rPr kumimoji="1"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ファイル用変数（ファイルポインタ）の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宣言</a:t>
            </a:r>
            <a:endParaRPr kumimoji="1" lang="en-US" altLang="ja-JP" sz="1800" dirty="0"/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ファイルをオープン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ファイルから読み込み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ファイルをクローズ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.h</a:t>
            </a:r>
            <a:r>
              <a:rPr kumimoji="1"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kumimoji="1" lang="en-US" altLang="ja-JP" sz="1800" dirty="0" err="1"/>
              <a:t>int</a:t>
            </a:r>
            <a:r>
              <a:rPr kumimoji="1" lang="en-US" altLang="ja-JP" sz="1800" dirty="0"/>
              <a:t> main(void)</a:t>
            </a:r>
          </a:p>
          <a:p>
            <a:pPr>
              <a:buNone/>
            </a:pPr>
            <a:r>
              <a:rPr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>
                <a:solidFill>
                  <a:srgbClr val="FF0000"/>
                </a:solidFill>
              </a:rPr>
              <a:t>FILE  *f;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int</a:t>
            </a:r>
            <a:r>
              <a:rPr lang="en-US" altLang="ja-JP" sz="1800" dirty="0"/>
              <a:t> </a:t>
            </a:r>
            <a:r>
              <a:rPr lang="en-US" altLang="ja-JP" sz="1800" dirty="0" err="1"/>
              <a:t>i</a:t>
            </a:r>
            <a:r>
              <a:rPr lang="en-US" altLang="ja-JP" sz="1800" dirty="0"/>
              <a:t>;</a:t>
            </a:r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kumimoji="1" lang="en-US" altLang="ja-JP" sz="1800" dirty="0">
                <a:solidFill>
                  <a:srgbClr val="FF0000"/>
                </a:solidFill>
              </a:rPr>
              <a:t>if((f =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fopen</a:t>
            </a:r>
            <a:r>
              <a:rPr kumimoji="1" lang="en-US" altLang="ja-JP" sz="1800" dirty="0">
                <a:solidFill>
                  <a:srgbClr val="FF0000"/>
                </a:solidFill>
              </a:rPr>
              <a:t>(”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test.txt”,”r</a:t>
            </a:r>
            <a:r>
              <a:rPr kumimoji="1" lang="en-US" altLang="ja-JP" sz="1800" dirty="0">
                <a:solidFill>
                  <a:srgbClr val="FF0000"/>
                </a:solidFill>
              </a:rPr>
              <a:t>”))==NULL){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>
                <a:solidFill>
                  <a:srgbClr val="FF0000"/>
                </a:solidFill>
              </a:rPr>
              <a:t>printf</a:t>
            </a:r>
            <a:r>
              <a:rPr lang="en-US" altLang="ja-JP" sz="1800" dirty="0">
                <a:solidFill>
                  <a:srgbClr val="FF0000"/>
                </a:solidFill>
              </a:rPr>
              <a:t>(”</a:t>
            </a:r>
            <a:r>
              <a:rPr lang="ja-JP" altLang="en-US" sz="1800" dirty="0">
                <a:solidFill>
                  <a:srgbClr val="FF0000"/>
                </a:solidFill>
              </a:rPr>
              <a:t>オープン失敗</a:t>
            </a:r>
            <a:r>
              <a:rPr lang="en-US" altLang="ja-JP" sz="1800" dirty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>
                <a:solidFill>
                  <a:srgbClr val="FF0000"/>
                </a:solidFill>
              </a:rPr>
              <a:t>      exit(1);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fscanf</a:t>
            </a:r>
            <a:r>
              <a:rPr lang="en-US" altLang="ja-JP" sz="1800" dirty="0">
                <a:solidFill>
                  <a:srgbClr val="FF0000"/>
                </a:solidFill>
              </a:rPr>
              <a:t>(f, ”%</a:t>
            </a:r>
            <a:r>
              <a:rPr lang="en-US" altLang="ja-JP" sz="1800" dirty="0" err="1">
                <a:solidFill>
                  <a:srgbClr val="FF0000"/>
                </a:solidFill>
              </a:rPr>
              <a:t>d”,&amp;i</a:t>
            </a:r>
            <a:r>
              <a:rPr lang="en-US" altLang="ja-JP" sz="1800" dirty="0">
                <a:solidFill>
                  <a:srgbClr val="FF0000"/>
                </a:solidFill>
              </a:rPr>
              <a:t>);</a:t>
            </a: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fclose</a:t>
            </a:r>
            <a:r>
              <a:rPr lang="en-US" altLang="ja-JP" sz="1800" dirty="0">
                <a:solidFill>
                  <a:srgbClr val="FF0000"/>
                </a:solidFill>
              </a:rPr>
              <a:t>(f);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699792" y="3284984"/>
            <a:ext cx="2088232" cy="43204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987824" y="4437112"/>
            <a:ext cx="20162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627784" y="472514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中かっこ 12"/>
          <p:cNvSpPr/>
          <p:nvPr/>
        </p:nvSpPr>
        <p:spPr>
          <a:xfrm>
            <a:off x="4860032" y="3140968"/>
            <a:ext cx="144016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1322" y="456453"/>
            <a:ext cx="8666555" cy="3231654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0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前回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課題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12-6] WEB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ファイル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をダウンロード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(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  <a:hlinkClick r:id="rId2"/>
              </a:rPr>
              <a:t>http://www.tuat.ac.jp/~muroo/computer-ex/data10.txt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)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し、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個のデータを読み込み，それらの平均値と標準偏差を計算せよ．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その際，取り込むデータの数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が</a:t>
            </a:r>
            <a:endParaRPr lang="en-US" altLang="ja-JP" sz="20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pPr marL="457200" indent="-457200">
              <a:buAutoNum type="arabicParenBoth"/>
            </a:pP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N=10, (2) N=100, (3) N=200, (4) N=400</a:t>
            </a:r>
          </a:p>
          <a:p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(5) N=800, (6) N=1200 (7)N=2400</a:t>
            </a:r>
            <a:endParaRPr kumimoji="1" lang="en-US" altLang="ja-JP" sz="20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のそれぞれについて計算し，比較せよ．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また，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N=2400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の場合について，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を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Excel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で読み込み平均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=AVERAGE(A1:A</a:t>
            </a:r>
            <a:r>
              <a:rPr lang="en-US" altLang="ja-JP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…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)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]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と標準偏差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=STDEV(A1:A</a:t>
            </a:r>
            <a:r>
              <a:rPr lang="en-US" altLang="ja-JP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…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)</a:t>
            </a:r>
            <a:r>
              <a:rPr lang="en-US" altLang="ja-JP" sz="20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]</a:t>
            </a:r>
          </a:p>
          <a:p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を計算し比較せよ</a:t>
            </a:r>
            <a:r>
              <a:rPr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．→</a:t>
            </a:r>
            <a:r>
              <a:rPr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EX12-6.c</a:t>
            </a:r>
            <a:endParaRPr kumimoji="1" lang="ja-JP" altLang="en-US" sz="24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25838" y="3892478"/>
            <a:ext cx="65224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(</a:t>
            </a:r>
            <a:r>
              <a:rPr lang="ja-JP" altLang="en-US" sz="2400" dirty="0"/>
              <a:t>注</a:t>
            </a:r>
            <a:r>
              <a:rPr lang="en-US" altLang="ja-JP" sz="2400" dirty="0"/>
              <a:t>) n</a:t>
            </a:r>
            <a:r>
              <a:rPr lang="ja-JP" altLang="en-US" sz="2400" dirty="0"/>
              <a:t>個のデータの平均値，標準偏差はそれぞれ</a:t>
            </a:r>
            <a:endParaRPr lang="en-US" altLang="ja-JP" sz="2400" dirty="0"/>
          </a:p>
          <a:p>
            <a:r>
              <a:rPr lang="ja-JP" altLang="en-US" sz="2400" dirty="0"/>
              <a:t>　</a:t>
            </a:r>
            <a:endParaRPr lang="en-US" altLang="ja-JP" sz="2400" dirty="0"/>
          </a:p>
          <a:p>
            <a:endParaRPr kumimoji="1" lang="en-US" altLang="ja-JP" sz="2400" dirty="0"/>
          </a:p>
          <a:p>
            <a:endParaRPr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と定義される．</a:t>
            </a:r>
          </a:p>
        </p:txBody>
      </p:sp>
      <p:pic>
        <p:nvPicPr>
          <p:cNvPr id="11" name="図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414" y="4501034"/>
            <a:ext cx="1663986" cy="1309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図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77" y="4498431"/>
            <a:ext cx="4510558" cy="14634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6752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25837" y="493412"/>
            <a:ext cx="678173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n</a:t>
            </a:r>
            <a:r>
              <a:rPr lang="ja-JP" altLang="en-US" sz="2400" dirty="0"/>
              <a:t>個のデータの平均値，標準偏差</a:t>
            </a:r>
            <a:endParaRPr lang="en-US" altLang="ja-JP" sz="2400" dirty="0"/>
          </a:p>
          <a:p>
            <a:r>
              <a:rPr lang="ja-JP" altLang="en-US" sz="2400" dirty="0"/>
              <a:t>　</a:t>
            </a:r>
            <a:endParaRPr lang="en-US" altLang="ja-JP" sz="2400" dirty="0"/>
          </a:p>
          <a:p>
            <a:endParaRPr kumimoji="1" lang="en-US" altLang="ja-JP" sz="2400" dirty="0"/>
          </a:p>
          <a:p>
            <a:endParaRPr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endParaRPr lang="en-US" altLang="ja-JP" sz="2400" dirty="0"/>
          </a:p>
          <a:p>
            <a:endParaRPr kumimoji="1" lang="en-US" altLang="ja-JP" sz="2400" dirty="0"/>
          </a:p>
          <a:p>
            <a:endParaRPr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が計算できればよい</a:t>
            </a:r>
          </a:p>
        </p:txBody>
      </p:sp>
      <p:pic>
        <p:nvPicPr>
          <p:cNvPr id="11" name="図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414" y="1101969"/>
            <a:ext cx="1663986" cy="1309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図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77" y="1099366"/>
            <a:ext cx="4510558" cy="146340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/>
        </p:nvGraphicFramePr>
        <p:xfrm>
          <a:off x="1880578" y="2930770"/>
          <a:ext cx="4672622" cy="2151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数式" r:id="rId5" imgW="1765080" imgH="812520" progId="Equation.3">
                  <p:embed/>
                </p:oleObj>
              </mc:Choice>
              <mc:Fallback>
                <p:oleObj name="数式" r:id="rId5" imgW="1765080" imgH="8125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0578" y="2930770"/>
                        <a:ext cx="4672622" cy="21514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下矢印 8"/>
          <p:cNvSpPr/>
          <p:nvPr/>
        </p:nvSpPr>
        <p:spPr>
          <a:xfrm>
            <a:off x="3721976" y="2562770"/>
            <a:ext cx="1178269" cy="74313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75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数列の和とループ計算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数列の和⇒繰り返し（</a:t>
            </a:r>
            <a:r>
              <a:rPr lang="en-US" altLang="ja-JP" sz="1800" dirty="0">
                <a:solidFill>
                  <a:srgbClr val="FF0000"/>
                </a:solidFill>
              </a:rPr>
              <a:t>for</a:t>
            </a:r>
            <a:r>
              <a:rPr lang="ja-JP" altLang="en-US" sz="1800" dirty="0">
                <a:solidFill>
                  <a:srgbClr val="FF0000"/>
                </a:solidFill>
              </a:rPr>
              <a:t>文）で計算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項を数える変数「</a:t>
            </a:r>
            <a:r>
              <a:rPr lang="en-US" altLang="ja-JP" sz="1800" dirty="0" err="1">
                <a:solidFill>
                  <a:srgbClr val="FF0000"/>
                </a:solidFill>
              </a:rPr>
              <a:t>i</a:t>
            </a:r>
            <a:r>
              <a:rPr lang="ja-JP" altLang="en-US" sz="1800" dirty="0">
                <a:solidFill>
                  <a:srgbClr val="FF0000"/>
                </a:solidFill>
              </a:rPr>
              <a:t>」の宣言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最終項の変数宣言と設定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「和」用変数の宣言と初期値設定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変数</a:t>
            </a:r>
            <a:r>
              <a:rPr lang="en-US" altLang="ja-JP" sz="1800" dirty="0" err="1">
                <a:solidFill>
                  <a:srgbClr val="FF0000"/>
                </a:solidFill>
              </a:rPr>
              <a:t>i</a:t>
            </a:r>
            <a:r>
              <a:rPr lang="ja-JP" altLang="en-US" sz="1800" dirty="0">
                <a:solidFill>
                  <a:srgbClr val="FF0000"/>
                </a:solidFill>
              </a:rPr>
              <a:t>を実数として扱うための変数宣言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ループ計算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整数変数を実数変数（</a:t>
            </a:r>
            <a:r>
              <a:rPr lang="en-US" altLang="ja-JP" sz="1800" dirty="0">
                <a:solidFill>
                  <a:srgbClr val="FF0000"/>
                </a:solidFill>
              </a:rPr>
              <a:t>float</a:t>
            </a:r>
            <a:r>
              <a:rPr lang="ja-JP" altLang="en-US" sz="1800" dirty="0">
                <a:solidFill>
                  <a:srgbClr val="FF0000"/>
                </a:solidFill>
              </a:rPr>
              <a:t>）に変換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項の加算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i="1" dirty="0">
                <a:solidFill>
                  <a:srgbClr val="FF0000"/>
                </a:solidFill>
              </a:rPr>
              <a:t>        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/>
              <a:t>#include &lt;</a:t>
            </a:r>
            <a:r>
              <a:rPr lang="en-US" altLang="ja-JP" sz="1800" dirty="0" err="1"/>
              <a:t>stdio</a:t>
            </a:r>
            <a:r>
              <a:rPr kumimoji="1" lang="en-US" altLang="ja-JP" sz="1800" dirty="0" err="1"/>
              <a:t>.h</a:t>
            </a:r>
            <a:r>
              <a:rPr kumimoji="1" lang="en-US" altLang="ja-JP" sz="1800" dirty="0"/>
              <a:t>&gt;</a:t>
            </a: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 err="1"/>
              <a:t>int</a:t>
            </a:r>
            <a:r>
              <a:rPr kumimoji="1" lang="en-US" altLang="ja-JP" sz="1800" dirty="0"/>
              <a:t> main(void)</a:t>
            </a:r>
          </a:p>
          <a:p>
            <a:pPr>
              <a:buNone/>
            </a:pPr>
            <a:r>
              <a:rPr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int</a:t>
            </a:r>
            <a:r>
              <a:rPr lang="en-US" altLang="ja-JP" sz="1800" dirty="0">
                <a:solidFill>
                  <a:srgbClr val="FF0000"/>
                </a:solidFill>
              </a:rPr>
              <a:t>  </a:t>
            </a:r>
            <a:r>
              <a:rPr lang="en-US" altLang="ja-JP" sz="1800" dirty="0" err="1">
                <a:solidFill>
                  <a:srgbClr val="FF0000"/>
                </a:solidFill>
              </a:rPr>
              <a:t>i</a:t>
            </a:r>
            <a:r>
              <a:rPr lang="en-US" altLang="ja-JP" sz="1800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int</a:t>
            </a:r>
            <a:r>
              <a:rPr lang="en-US" altLang="ja-JP" sz="1800" dirty="0">
                <a:solidFill>
                  <a:srgbClr val="FF0000"/>
                </a:solidFill>
              </a:rPr>
              <a:t>  n=10;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float  s=0;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float  a;</a:t>
            </a:r>
          </a:p>
          <a:p>
            <a:pPr>
              <a:buNone/>
            </a:pP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lang="en-US" altLang="ja-JP" sz="1800" dirty="0">
                <a:solidFill>
                  <a:srgbClr val="FF0000"/>
                </a:solidFill>
              </a:rPr>
              <a:t>for</a:t>
            </a:r>
            <a:r>
              <a:rPr kumimoji="1" lang="en-US" altLang="ja-JP" sz="1800" dirty="0">
                <a:solidFill>
                  <a:srgbClr val="FF0000"/>
                </a:solidFill>
              </a:rPr>
              <a:t>(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i</a:t>
            </a:r>
            <a:r>
              <a:rPr kumimoji="1" lang="en-US" altLang="ja-JP" sz="1800" dirty="0">
                <a:solidFill>
                  <a:srgbClr val="FF0000"/>
                </a:solidFill>
              </a:rPr>
              <a:t>=1;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i</a:t>
            </a:r>
            <a:r>
              <a:rPr kumimoji="1" lang="en-US" altLang="ja-JP" sz="1800" dirty="0">
                <a:solidFill>
                  <a:srgbClr val="FF0000"/>
                </a:solidFill>
              </a:rPr>
              <a:t>&lt;=n;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i</a:t>
            </a:r>
            <a:r>
              <a:rPr kumimoji="1" lang="en-US" altLang="ja-JP" sz="1800" dirty="0">
                <a:solidFill>
                  <a:srgbClr val="FF0000"/>
                </a:solidFill>
              </a:rPr>
              <a:t>++){</a:t>
            </a:r>
          </a:p>
          <a:p>
            <a:pPr>
              <a:buNone/>
            </a:pPr>
            <a:r>
              <a:rPr kumimoji="1" lang="en-US" altLang="ja-JP" sz="1800" dirty="0">
                <a:solidFill>
                  <a:srgbClr val="FF0000"/>
                </a:solidFill>
              </a:rPr>
              <a:t>	      a=(float)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i</a:t>
            </a:r>
            <a:r>
              <a:rPr kumimoji="1" lang="en-US" altLang="ja-JP" sz="1800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s=</a:t>
            </a:r>
            <a:r>
              <a:rPr lang="en-US" altLang="ja-JP" sz="1800" dirty="0" err="1">
                <a:solidFill>
                  <a:srgbClr val="FF0000"/>
                </a:solidFill>
              </a:rPr>
              <a:t>s+a</a:t>
            </a:r>
            <a:r>
              <a:rPr lang="en-US" altLang="ja-JP" sz="1800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}</a:t>
            </a: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3779912" y="3212976"/>
            <a:ext cx="122413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3059832" y="2636912"/>
            <a:ext cx="194421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1763688" y="4149080"/>
            <a:ext cx="324036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9" name="コンテンツ プレースホルダ 10"/>
          <p:cNvGraphicFramePr>
            <a:graphicFrameLocks noChangeAspect="1"/>
          </p:cNvGraphicFramePr>
          <p:nvPr/>
        </p:nvGraphicFramePr>
        <p:xfrm>
          <a:off x="899592" y="1556792"/>
          <a:ext cx="2376264" cy="702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5" name="数式" r:id="rId3" imgW="1460160" imgH="431640" progId="Equation.3">
                  <p:embed/>
                </p:oleObj>
              </mc:Choice>
              <mc:Fallback>
                <p:oleObj name="数式" r:id="rId3" imgW="1460160" imgH="431640" progId="Equation.3">
                  <p:embed/>
                  <p:pic>
                    <p:nvPicPr>
                      <p:cNvPr id="0" name="コンテンツ プレースホルダ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56792"/>
                        <a:ext cx="2376264" cy="7024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直線矢印コネクタ 18"/>
          <p:cNvCxnSpPr/>
          <p:nvPr/>
        </p:nvCxnSpPr>
        <p:spPr>
          <a:xfrm>
            <a:off x="3059832" y="2924944"/>
            <a:ext cx="1944216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1547664" y="4725144"/>
            <a:ext cx="38164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オブジェクト 2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数式" r:id="rId5" imgW="0" imgH="0" progId="Equation.3">
                  <p:embed/>
                </p:oleObj>
              </mc:Choice>
              <mc:Fallback>
                <p:oleObj name="数式" r:id="rId5" imgW="0" imgH="0" progId="Equation.3">
                  <p:embed/>
                  <p:pic>
                    <p:nvPicPr>
                      <p:cNvPr id="0" name="Rectangle 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オブジェクト 26"/>
          <p:cNvGraphicFramePr>
            <a:graphicFrameLocks noChangeAspect="1"/>
          </p:cNvGraphicFramePr>
          <p:nvPr/>
        </p:nvGraphicFramePr>
        <p:xfrm>
          <a:off x="1109663" y="4868863"/>
          <a:ext cx="274320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数式" r:id="rId6" imgW="2158920" imgH="749160" progId="Equation.3">
                  <p:embed/>
                </p:oleObj>
              </mc:Choice>
              <mc:Fallback>
                <p:oleObj name="数式" r:id="rId6" imgW="2158920" imgH="749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4868863"/>
                        <a:ext cx="2743200" cy="950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直線矢印コネクタ 12"/>
          <p:cNvCxnSpPr/>
          <p:nvPr/>
        </p:nvCxnSpPr>
        <p:spPr>
          <a:xfrm>
            <a:off x="4283968" y="3501008"/>
            <a:ext cx="720080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3995936" y="4437112"/>
            <a:ext cx="1368152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1322" y="456453"/>
            <a:ext cx="8666555" cy="1015663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0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前回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課題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12-6] WEB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ファイル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をダウンロード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(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  <a:hlinkClick r:id="rId3"/>
              </a:rPr>
              <a:t>http://www.tuat.ac.jp/~muroo/computer-ex/data10.txt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)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し、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個のデータを読み込み，それらの平均値と標準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偏差を計算せよ。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‥‥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41322" y="2155200"/>
            <a:ext cx="4207232" cy="424731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</a:p>
          <a:p>
            <a:r>
              <a:rPr lang="en-US" altLang="ja-JP" dirty="0"/>
              <a:t>#include &lt;</a:t>
            </a:r>
            <a:r>
              <a:rPr lang="en-US" altLang="ja-JP" dirty="0" err="1"/>
              <a:t>stdlib.h</a:t>
            </a:r>
            <a:r>
              <a:rPr lang="en-US" altLang="ja-JP" dirty="0"/>
              <a:t>&gt;</a:t>
            </a:r>
          </a:p>
          <a:p>
            <a:r>
              <a:rPr lang="en-US" altLang="ja-JP" dirty="0"/>
              <a:t>#include &lt;</a:t>
            </a:r>
            <a:r>
              <a:rPr lang="en-US" altLang="ja-JP" dirty="0" err="1"/>
              <a:t>math.h</a:t>
            </a:r>
            <a:r>
              <a:rPr lang="en-US" altLang="ja-JP" dirty="0"/>
              <a:t>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main(void)</a:t>
            </a:r>
          </a:p>
          <a:p>
            <a:r>
              <a:rPr lang="en-US" altLang="ja-JP" dirty="0"/>
              <a:t>{</a:t>
            </a:r>
          </a:p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0070C0"/>
                </a:solidFill>
              </a:rPr>
              <a:t>FILE *f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i,j,n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float </a:t>
            </a:r>
            <a:r>
              <a:rPr lang="en-US" altLang="ja-JP" dirty="0" err="1"/>
              <a:t>a,s</a:t>
            </a:r>
            <a:r>
              <a:rPr lang="en-US" altLang="ja-JP" dirty="0"/>
              <a:t>;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  </a:t>
            </a:r>
            <a:r>
              <a:rPr lang="en-US" altLang="ja-JP" dirty="0" err="1">
                <a:solidFill>
                  <a:srgbClr val="FF0000"/>
                </a:solidFill>
              </a:rPr>
              <a:t>int</a:t>
            </a:r>
            <a:r>
              <a:rPr lang="en-US" altLang="ja-JP" dirty="0">
                <a:solidFill>
                  <a:srgbClr val="FF0000"/>
                </a:solidFill>
              </a:rPr>
              <a:t> x=0,y=0;</a:t>
            </a:r>
          </a:p>
          <a:p>
            <a:endParaRPr lang="en-US" altLang="ja-JP" dirty="0"/>
          </a:p>
          <a:p>
            <a:r>
              <a:rPr lang="en-US" altLang="ja-JP" dirty="0"/>
              <a:t>  if((</a:t>
            </a:r>
            <a:r>
              <a:rPr lang="en-US" altLang="ja-JP" dirty="0">
                <a:solidFill>
                  <a:srgbClr val="0070C0"/>
                </a:solidFill>
              </a:rPr>
              <a:t>f=</a:t>
            </a:r>
            <a:r>
              <a:rPr lang="en-US" altLang="ja-JP" dirty="0" err="1">
                <a:solidFill>
                  <a:srgbClr val="0070C0"/>
                </a:solidFill>
              </a:rPr>
              <a:t>fopen</a:t>
            </a:r>
            <a:r>
              <a:rPr lang="en-US" altLang="ja-JP" dirty="0">
                <a:solidFill>
                  <a:srgbClr val="0070C0"/>
                </a:solidFill>
              </a:rPr>
              <a:t>("data10.txt","r")</a:t>
            </a:r>
            <a:r>
              <a:rPr lang="en-US" altLang="ja-JP" dirty="0"/>
              <a:t>)== NULL){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printf</a:t>
            </a:r>
            <a:r>
              <a:rPr lang="en-US" altLang="ja-JP" dirty="0"/>
              <a:t>("</a:t>
            </a:r>
            <a:r>
              <a:rPr lang="ja-JP" altLang="en-US" dirty="0"/>
              <a:t>オープン失敗</a:t>
            </a:r>
            <a:r>
              <a:rPr lang="en-US" altLang="ja-JP" dirty="0"/>
              <a:t>\n");</a:t>
            </a:r>
          </a:p>
          <a:p>
            <a:r>
              <a:rPr lang="en-US" altLang="ja-JP" dirty="0"/>
              <a:t>    exit(1);</a:t>
            </a:r>
          </a:p>
          <a:p>
            <a:r>
              <a:rPr lang="en-US" altLang="ja-JP" dirty="0"/>
              <a:t>  }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800645" y="2155200"/>
            <a:ext cx="4207232" cy="424731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  </a:t>
            </a:r>
            <a:r>
              <a:rPr lang="en-US" altLang="ja-JP" dirty="0" err="1"/>
              <a:t>printf</a:t>
            </a:r>
            <a:r>
              <a:rPr lang="en-US" altLang="ja-JP" dirty="0"/>
              <a:t>("Input number of data: ");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scanf</a:t>
            </a:r>
            <a:r>
              <a:rPr lang="en-US" altLang="ja-JP" dirty="0"/>
              <a:t>("%</a:t>
            </a:r>
            <a:r>
              <a:rPr lang="en-US" altLang="ja-JP" dirty="0" err="1"/>
              <a:t>d",&amp;n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FF0000"/>
                </a:solidFill>
              </a:rPr>
              <a:t>for(</a:t>
            </a:r>
            <a:r>
              <a:rPr lang="en-US" altLang="ja-JP" dirty="0" err="1">
                <a:solidFill>
                  <a:srgbClr val="FF0000"/>
                </a:solidFill>
              </a:rPr>
              <a:t>i</a:t>
            </a:r>
            <a:r>
              <a:rPr lang="en-US" altLang="ja-JP" dirty="0">
                <a:solidFill>
                  <a:srgbClr val="FF0000"/>
                </a:solidFill>
              </a:rPr>
              <a:t>=1; </a:t>
            </a:r>
            <a:r>
              <a:rPr lang="en-US" altLang="ja-JP" dirty="0" err="1">
                <a:solidFill>
                  <a:srgbClr val="FF0000"/>
                </a:solidFill>
              </a:rPr>
              <a:t>i</a:t>
            </a:r>
            <a:r>
              <a:rPr lang="en-US" altLang="ja-JP" dirty="0">
                <a:solidFill>
                  <a:srgbClr val="FF0000"/>
                </a:solidFill>
              </a:rPr>
              <a:t>&lt;=n; </a:t>
            </a:r>
            <a:r>
              <a:rPr lang="en-US" altLang="ja-JP" dirty="0" err="1">
                <a:solidFill>
                  <a:srgbClr val="FF0000"/>
                </a:solidFill>
              </a:rPr>
              <a:t>i</a:t>
            </a:r>
            <a:r>
              <a:rPr lang="en-US" altLang="ja-JP" dirty="0">
                <a:solidFill>
                  <a:srgbClr val="FF0000"/>
                </a:solidFill>
              </a:rPr>
              <a:t>++){</a:t>
            </a:r>
          </a:p>
          <a:p>
            <a:r>
              <a:rPr lang="en-US" altLang="ja-JP" dirty="0"/>
              <a:t>    </a:t>
            </a:r>
            <a:r>
              <a:rPr lang="en-US" altLang="ja-JP" dirty="0" err="1">
                <a:solidFill>
                  <a:srgbClr val="0070C0"/>
                </a:solidFill>
              </a:rPr>
              <a:t>fscanf</a:t>
            </a:r>
            <a:r>
              <a:rPr lang="en-US" altLang="ja-JP" dirty="0"/>
              <a:t>(f,"%</a:t>
            </a:r>
            <a:r>
              <a:rPr lang="en-US" altLang="ja-JP" dirty="0" err="1"/>
              <a:t>d",&amp;j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  </a:t>
            </a:r>
            <a:r>
              <a:rPr lang="en-US" altLang="ja-JP" dirty="0">
                <a:solidFill>
                  <a:srgbClr val="FF0000"/>
                </a:solidFill>
              </a:rPr>
              <a:t>x+=j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  </a:t>
            </a:r>
            <a:r>
              <a:rPr lang="en-US" altLang="ja-JP" dirty="0">
                <a:solidFill>
                  <a:srgbClr val="FF0000"/>
                </a:solidFill>
              </a:rPr>
              <a:t>y+=j*j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/>
              <a:t>  a=(float)x/n;</a:t>
            </a:r>
          </a:p>
          <a:p>
            <a:r>
              <a:rPr lang="en-US" altLang="ja-JP" dirty="0"/>
              <a:t>  s=</a:t>
            </a:r>
            <a:r>
              <a:rPr lang="en-US" altLang="ja-JP" dirty="0" err="1"/>
              <a:t>sqrt</a:t>
            </a:r>
            <a:r>
              <a:rPr lang="en-US" altLang="ja-JP" dirty="0"/>
              <a:t>((y-n*a*a)/(n-1));</a:t>
            </a:r>
          </a:p>
          <a:p>
            <a:endParaRPr lang="en-US" altLang="ja-JP" dirty="0"/>
          </a:p>
          <a:p>
            <a:r>
              <a:rPr lang="en-US" altLang="ja-JP" dirty="0"/>
              <a:t>  </a:t>
            </a:r>
            <a:r>
              <a:rPr lang="en-US" altLang="ja-JP" dirty="0" err="1"/>
              <a:t>printf</a:t>
            </a:r>
            <a:r>
              <a:rPr lang="en-US" altLang="ja-JP" dirty="0"/>
              <a:t>("</a:t>
            </a:r>
            <a:r>
              <a:rPr lang="en-US" altLang="ja-JP" dirty="0" err="1"/>
              <a:t>avr</a:t>
            </a:r>
            <a:r>
              <a:rPr lang="en-US" altLang="ja-JP" dirty="0"/>
              <a:t>=%f  std=%f\</a:t>
            </a:r>
            <a:r>
              <a:rPr lang="en-US" altLang="ja-JP" dirty="0" err="1"/>
              <a:t>n",a,s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</a:t>
            </a:r>
            <a:r>
              <a:rPr lang="en-US" altLang="ja-JP" dirty="0" err="1">
                <a:solidFill>
                  <a:srgbClr val="0070C0"/>
                </a:solidFill>
              </a:rPr>
              <a:t>fclose</a:t>
            </a:r>
            <a:r>
              <a:rPr lang="en-US" altLang="ja-JP" dirty="0">
                <a:solidFill>
                  <a:srgbClr val="0070C0"/>
                </a:solidFill>
              </a:rPr>
              <a:t>(f)</a:t>
            </a:r>
            <a:r>
              <a:rPr lang="en-US" altLang="ja-JP" dirty="0"/>
              <a:t>;</a:t>
            </a:r>
          </a:p>
          <a:p>
            <a:endParaRPr lang="en-US" altLang="ja-JP" dirty="0"/>
          </a:p>
          <a:p>
            <a:r>
              <a:rPr lang="en-US" altLang="ja-JP" dirty="0"/>
              <a:t>  return 0;</a:t>
            </a:r>
          </a:p>
          <a:p>
            <a:r>
              <a:rPr lang="en-US" altLang="ja-JP" dirty="0"/>
              <a:t>}</a:t>
            </a:r>
            <a:endParaRPr lang="ja-JP" alt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149828" y="2653444"/>
          <a:ext cx="536972" cy="67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数式" r:id="rId4" imgW="342720" imgH="431640" progId="Equation.3">
                  <p:embed/>
                </p:oleObj>
              </mc:Choice>
              <mc:Fallback>
                <p:oleObj name="数式" r:id="rId4" imgW="3427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9828" y="2653444"/>
                        <a:ext cx="536972" cy="675909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158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8120063" y="3544888"/>
          <a:ext cx="5969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数式" r:id="rId6" imgW="380880" imgH="431640" progId="Equation.3">
                  <p:embed/>
                </p:oleObj>
              </mc:Choice>
              <mc:Fallback>
                <p:oleObj name="数式" r:id="rId6" imgW="38088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0063" y="3544888"/>
                        <a:ext cx="596900" cy="676275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 w="15875">
                        <a:solidFill>
                          <a:srgbClr val="3366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直線矢印コネクタ 16"/>
          <p:cNvCxnSpPr/>
          <p:nvPr/>
        </p:nvCxnSpPr>
        <p:spPr>
          <a:xfrm flipH="1">
            <a:off x="5772727" y="3731491"/>
            <a:ext cx="23473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H="1">
            <a:off x="5578764" y="3329353"/>
            <a:ext cx="2571065" cy="2155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752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物理現象とプログラミング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520907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運動方程式や、電磁気に関する方程式など物理学の法則を表す方程式は、現実の物理現象にあてはめた場合、厳密な解を求めることができるのは極めてまれなことです。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物理法則を基にして、コンピューターを用いて現実の現象を計算すること（コンピューターシミュレーション）は近年よく行われています。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気象予測（スーパーコンピューター）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ジェット機設計（</a:t>
            </a:r>
            <a:r>
              <a:rPr lang="en-US" altLang="ja-JP" dirty="0"/>
              <a:t>MRJ</a:t>
            </a:r>
            <a:r>
              <a:rPr lang="ja-JP" altLang="en-US" dirty="0" err="1"/>
              <a:t>、</a:t>
            </a:r>
            <a:r>
              <a:rPr lang="ja-JP" altLang="en-US" dirty="0"/>
              <a:t>ボーイング</a:t>
            </a:r>
            <a:r>
              <a:rPr lang="en-US" altLang="ja-JP" dirty="0"/>
              <a:t>777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宇宙探査機の軌道計算（はやぶさ２）</a:t>
            </a:r>
            <a:endParaRPr lang="en-US" altLang="ja-JP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2153</Words>
  <Application>Microsoft Office PowerPoint</Application>
  <PresentationFormat>画面に合わせる (4:3)</PresentationFormat>
  <Paragraphs>315</Paragraphs>
  <Slides>23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3" baseType="lpstr">
      <vt:lpstr>HGSｺﾞｼｯｸE</vt:lpstr>
      <vt:lpstr>Lucida Grande</vt:lpstr>
      <vt:lpstr>ＭＳ Ｐゴシック</vt:lpstr>
      <vt:lpstr>Osaka</vt:lpstr>
      <vt:lpstr>Arial</vt:lpstr>
      <vt:lpstr>Calibri</vt:lpstr>
      <vt:lpstr>Times New Roman</vt:lpstr>
      <vt:lpstr>Wingdings</vt:lpstr>
      <vt:lpstr>ホワイト</vt:lpstr>
      <vt:lpstr>数式</vt:lpstr>
      <vt:lpstr>コンピュータ基礎実験　第１３回</vt:lpstr>
      <vt:lpstr>ファイル入出力</vt:lpstr>
      <vt:lpstr>ファイルに出力</vt:lpstr>
      <vt:lpstr>ファイルから入力</vt:lpstr>
      <vt:lpstr>PowerPoint プレゼンテーション</vt:lpstr>
      <vt:lpstr>PowerPoint プレゼンテーション</vt:lpstr>
      <vt:lpstr>数列の和とループ計算</vt:lpstr>
      <vt:lpstr>PowerPoint プレゼンテーション</vt:lpstr>
      <vt:lpstr>物理現象とプログラミング</vt:lpstr>
      <vt:lpstr>放物運動（自由落下運動）</vt:lpstr>
      <vt:lpstr>微分と差分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ばね振り子の運動</vt:lpstr>
      <vt:lpstr>PowerPoint プレゼンテーション</vt:lpstr>
      <vt:lpstr>物体の落下運動：抵抗のある場合</vt:lpstr>
      <vt:lpstr>バネ振り子の運動：抵抗のある場合</vt:lpstr>
      <vt:lpstr>2次元の放物運動：抵抗のない場合</vt:lpstr>
      <vt:lpstr>物体の放物運動：抵抗のある場合</vt:lpstr>
      <vt:lpstr>PowerPoint プレゼンテーション</vt:lpstr>
      <vt:lpstr>実習結果のレポート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ファイルへの出力（読み込み）</dc:title>
  <dc:creator>Sano Osamu</dc:creator>
  <cp:lastModifiedBy>muroo</cp:lastModifiedBy>
  <cp:revision>157</cp:revision>
  <cp:lastPrinted>2012-07-02T05:03:43Z</cp:lastPrinted>
  <dcterms:created xsi:type="dcterms:W3CDTF">2012-06-27T07:03:30Z</dcterms:created>
  <dcterms:modified xsi:type="dcterms:W3CDTF">2018-07-13T00:17:49Z</dcterms:modified>
</cp:coreProperties>
</file>